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168" r:id="rId3"/>
    <p:sldId id="1152" r:id="rId4"/>
    <p:sldId id="1126" r:id="rId5"/>
    <p:sldId id="1130" r:id="rId6"/>
    <p:sldId id="1127" r:id="rId7"/>
    <p:sldId id="1157" r:id="rId8"/>
    <p:sldId id="874" r:id="rId9"/>
    <p:sldId id="1161" r:id="rId10"/>
    <p:sldId id="954" r:id="rId11"/>
    <p:sldId id="1162" r:id="rId12"/>
    <p:sldId id="957" r:id="rId13"/>
    <p:sldId id="1153" r:id="rId14"/>
    <p:sldId id="1154" r:id="rId15"/>
    <p:sldId id="1129" r:id="rId16"/>
    <p:sldId id="1148" r:id="rId17"/>
    <p:sldId id="1155" r:id="rId18"/>
    <p:sldId id="1156" r:id="rId1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image of four 1-liter jars during flocculation.">
            <a:extLst>
              <a:ext uri="{FF2B5EF4-FFF2-40B4-BE49-F238E27FC236}">
                <a16:creationId xmlns:a16="http://schemas.microsoft.com/office/drawing/2014/main" id="{396FC566-7F99-4B55-B2B0-C8249711A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9" name="Rectangle 8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Surfwood MWC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CA2300590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1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15, 2020</a:t>
            </a:r>
          </a:p>
        </p:txBody>
      </p:sp>
      <p:sp>
        <p:nvSpPr>
          <p:cNvPr id="90" name="Rectangle 8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E016435D-D286-49AA-93A7-79D69948F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85E1A7-379E-4639-BA39-D777E3B1A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5998" y="1246042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D2BD93-A89B-46C5-83A9-284D377B3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1281" y="124356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A9EF0-FD9A-4BB1-9B26-670F010DA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1723" y="1243560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4C81E-37BD-449F-ADE6-DEB42FE2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68470" y="1173688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</p:txBody>
      </p:sp>
    </p:spTree>
    <p:extLst>
      <p:ext uri="{BB962C8B-B14F-4D97-AF65-F5344CB8AC3E}">
        <p14:creationId xmlns:p14="http://schemas.microsoft.com/office/powerpoint/2010/main" val="155309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</p:txBody>
      </p:sp>
    </p:spTree>
    <p:extLst>
      <p:ext uri="{BB962C8B-B14F-4D97-AF65-F5344CB8AC3E}">
        <p14:creationId xmlns:p14="http://schemas.microsoft.com/office/powerpoint/2010/main" val="87697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image of four 1-liter jars at the end of 5-minute flocculation (30 RPM) duration. 25 mL is syringed for filterability and %UVT/UVA analysis. ">
            <a:extLst>
              <a:ext uri="{FF2B5EF4-FFF2-40B4-BE49-F238E27FC236}">
                <a16:creationId xmlns:a16="http://schemas.microsoft.com/office/drawing/2014/main" id="{2549847D-CB1E-4E98-9E68-BFDB7B121C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92DE5-339B-4BB7-AD1F-CCB66A2A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DC71434-F3E9-4E4F-A8C7-D4CE17D3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582" y="1330885"/>
            <a:ext cx="1700594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0.017/cm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FABA1-E81B-4092-AB8F-154666F2D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160" y="1330885"/>
            <a:ext cx="1700594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86DD3-5FAD-4F18-BA8E-7344CDF0D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5738" y="1330885"/>
            <a:ext cx="1700594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F4E4C0-5E16-4E45-B49C-90ACA96D8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5211" y="1330885"/>
            <a:ext cx="1700594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</p:txBody>
      </p:sp>
    </p:spTree>
    <p:extLst>
      <p:ext uri="{BB962C8B-B14F-4D97-AF65-F5344CB8AC3E}">
        <p14:creationId xmlns:p14="http://schemas.microsoft.com/office/powerpoint/2010/main" val="6766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rate).  For this study, sample was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Jack Peter’s Creek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Roughing Filter followed by Multi-Media Filtration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3.58 NTU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7.22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62.7%, UVA: 0.202/cm</a:t>
            </a:r>
          </a:p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73.3%, UVA: 0.134/cm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  <p:pic>
        <p:nvPicPr>
          <p:cNvPr id="5" name="Picture Placeholder 4" descr="An image of Jack Peter's Creek.">
            <a:extLst>
              <a:ext uri="{FF2B5EF4-FFF2-40B4-BE49-F238E27FC236}">
                <a16:creationId xmlns:a16="http://schemas.microsoft.com/office/drawing/2014/main" id="{68866EF5-77F5-4ECF-AE0D-3FB87A2AB0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408" y="987425"/>
            <a:ext cx="4798244" cy="4873625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352"/>
            <a:ext cx="10515600" cy="11689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Coagulants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  <a:p>
            <a:pPr lvl="0"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800520"/>
            <a:ext cx="5097780" cy="41726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 Callahan)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Sulfate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365125"/>
            <a:ext cx="6457361" cy="7943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6457361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7.22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63.8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 pH adjustment)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pH: 6.74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21F69738-9D81-428F-9896-2C5D6FD97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942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Surfwood MWC: Jar Test 1-8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765214"/>
              </p:ext>
            </p:extLst>
          </p:nvPr>
        </p:nvGraphicFramePr>
        <p:xfrm>
          <a:off x="492366" y="1402715"/>
          <a:ext cx="1111203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09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74376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5586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3807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279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1282</Words>
  <Application>Microsoft Office PowerPoint</Application>
  <PresentationFormat>Widescreen</PresentationFormat>
  <Paragraphs>235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Surfwood MWC CA2300590 Mendocino County Jar Test</vt:lpstr>
      <vt:lpstr>Source Water: Jack Peter’s Creek Roughing Filter followed by Multi-Media Filtration</vt:lpstr>
      <vt:lpstr>UVT/UVA</vt:lpstr>
      <vt:lpstr>Coagulants Used for Jar Testing</vt:lpstr>
      <vt:lpstr>Laboratory Charge Analyzer</vt:lpstr>
      <vt:lpstr>Coagulant Information</vt:lpstr>
      <vt:lpstr>Filtrate and %UVT/UVA Analysis</vt:lpstr>
      <vt:lpstr>Surfwood MWC: Jar Test 1-8 Results</vt:lpstr>
      <vt:lpstr>Jars 1-4 Test Flash Mix 30 Sec (200 RPM) Floc Mix 5 min (30 RPM) 25 mL sampled end of Floc  Applied Coagulant 7066</vt:lpstr>
      <vt:lpstr>Jars 1-4: End of Floc Duration, 25 mL is syringed for filterability and %UVT/UVA. </vt:lpstr>
      <vt:lpstr>Jars 5-8 Test Flash Mix 30 Sec (200 RPM) Floc Mix 5 min (30 RPM) 25 mL sampled end of Floc  Applied Coagulant Advanced Coagulant</vt:lpstr>
      <vt:lpstr>Jars 5-8: End of Floc Duration, 25 mL is syringed for filterability and %UVT/UVA.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MWC CA2300590 Mendocino County Jar Test</dc:title>
  <dc:creator>Schott, Guy@Waterboards</dc:creator>
  <cp:lastModifiedBy>Schott, Guy@Waterboards</cp:lastModifiedBy>
  <cp:revision>3</cp:revision>
  <dcterms:created xsi:type="dcterms:W3CDTF">2020-07-19T02:25:43Z</dcterms:created>
  <dcterms:modified xsi:type="dcterms:W3CDTF">2020-07-19T02:30:43Z</dcterms:modified>
</cp:coreProperties>
</file>