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66" r:id="rId7"/>
    <p:sldId id="267" r:id="rId8"/>
    <p:sldId id="259" r:id="rId9"/>
    <p:sldId id="260" r:id="rId10"/>
    <p:sldId id="264" r:id="rId11"/>
    <p:sldId id="26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ikany, Lisa" initials="lds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Samoa Peninsula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Wastewater Need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Topography</a:t>
            </a:r>
          </a:p>
          <a:p>
            <a:r>
              <a:rPr lang="en-US" dirty="0" smtClean="0"/>
              <a:t>Environmentally sensitive habitat</a:t>
            </a:r>
          </a:p>
          <a:p>
            <a:r>
              <a:rPr lang="en-US" dirty="0" smtClean="0"/>
              <a:t>Tsunami Hazards</a:t>
            </a:r>
          </a:p>
          <a:p>
            <a:r>
              <a:rPr lang="en-US" dirty="0" smtClean="0"/>
              <a:t>Geographically large area to connect together</a:t>
            </a:r>
          </a:p>
          <a:p>
            <a:r>
              <a:rPr lang="en-US" dirty="0" smtClean="0"/>
              <a:t>Relatively small user base to pay for a consolidated system</a:t>
            </a:r>
          </a:p>
          <a:p>
            <a:r>
              <a:rPr lang="en-US" dirty="0" smtClean="0"/>
              <a:t>Underutilized coastal dependent industrial (connections)	</a:t>
            </a:r>
          </a:p>
          <a:p>
            <a:r>
              <a:rPr lang="en-US" dirty="0" smtClean="0"/>
              <a:t>Various entities in various stages of re-development</a:t>
            </a:r>
          </a:p>
          <a:p>
            <a:r>
              <a:rPr lang="en-US" dirty="0" smtClean="0"/>
              <a:t>Individual interests, without a consolidated plan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193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by separate entities to solve it the wastewater problem</a:t>
            </a:r>
          </a:p>
          <a:p>
            <a:r>
              <a:rPr lang="en-US" dirty="0" smtClean="0"/>
              <a:t>Interest by funders to solve this problem</a:t>
            </a:r>
          </a:p>
          <a:p>
            <a:r>
              <a:rPr lang="en-US" dirty="0"/>
              <a:t>Outfall pipe has additional capacity</a:t>
            </a:r>
          </a:p>
          <a:p>
            <a:r>
              <a:rPr lang="en-US" dirty="0" smtClean="0"/>
              <a:t>Samoa is pretty far along in their plans and could potentially by a centralized treatment system</a:t>
            </a:r>
          </a:p>
          <a:p>
            <a:r>
              <a:rPr lang="en-US" dirty="0" smtClean="0"/>
              <a:t>Newly formed Service District, central point of planning</a:t>
            </a:r>
          </a:p>
          <a:p>
            <a:r>
              <a:rPr lang="en-US" dirty="0" smtClean="0"/>
              <a:t>Business development, increased jobs and tax base, will likely follow improvements</a:t>
            </a:r>
          </a:p>
          <a:p>
            <a:r>
              <a:rPr lang="en-US" dirty="0" smtClean="0"/>
              <a:t>Housing development, with a wastewater system, could help alleviate the current housing shortage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br>
              <a:rPr lang="en-US" dirty="0" smtClean="0"/>
            </a:br>
            <a:r>
              <a:rPr lang="en-US" dirty="0" smtClean="0"/>
              <a:t>-Items currently under consideration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there is a cost </a:t>
            </a:r>
            <a:r>
              <a:rPr lang="en-US" dirty="0" smtClean="0"/>
              <a:t>effective path </a:t>
            </a:r>
            <a:r>
              <a:rPr lang="en-US" dirty="0" smtClean="0"/>
              <a:t>forward</a:t>
            </a:r>
          </a:p>
          <a:p>
            <a:pPr lvl="1"/>
            <a:r>
              <a:rPr lang="en-US" dirty="0" smtClean="0"/>
              <a:t>Construction application to the SWRCB</a:t>
            </a:r>
            <a:endParaRPr lang="en-US" dirty="0" smtClean="0"/>
          </a:p>
          <a:p>
            <a:pPr lvl="1"/>
            <a:r>
              <a:rPr lang="en-US" dirty="0" smtClean="0"/>
              <a:t>Economic Development Administration application for outfall pipe improvement</a:t>
            </a:r>
          </a:p>
          <a:p>
            <a:pPr lvl="1"/>
            <a:r>
              <a:rPr lang="en-US" dirty="0" smtClean="0"/>
              <a:t>Research other funding</a:t>
            </a:r>
            <a:endParaRPr lang="en-US" dirty="0" smtClean="0"/>
          </a:p>
          <a:p>
            <a:r>
              <a:rPr lang="en-US" dirty="0" smtClean="0"/>
              <a:t>Request </a:t>
            </a:r>
            <a:r>
              <a:rPr lang="en-US" dirty="0" smtClean="0"/>
              <a:t>Coastal Commission approval conversion of a portion of the coastal dependent industrial land</a:t>
            </a:r>
          </a:p>
          <a:p>
            <a:r>
              <a:rPr lang="en-US" dirty="0" smtClean="0"/>
              <a:t>Tsunami Hazard plan in place for the peninsula</a:t>
            </a:r>
            <a:endParaRPr lang="en-US" dirty="0" smtClean="0"/>
          </a:p>
          <a:p>
            <a:r>
              <a:rPr lang="en-US" dirty="0" smtClean="0"/>
              <a:t>City </a:t>
            </a:r>
            <a:r>
              <a:rPr lang="en-US" dirty="0" smtClean="0"/>
              <a:t>of Eureka </a:t>
            </a:r>
            <a:r>
              <a:rPr lang="en-US" dirty="0" smtClean="0"/>
              <a:t>upgrade </a:t>
            </a:r>
            <a:r>
              <a:rPr lang="en-US" dirty="0" smtClean="0"/>
              <a:t>their collection and treatment </a:t>
            </a:r>
            <a:r>
              <a:rPr lang="en-US" dirty="0" smtClean="0"/>
              <a:t>system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8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Samoa </a:t>
            </a:r>
            <a:r>
              <a:rPr lang="en-US" dirty="0"/>
              <a:t>P</a:t>
            </a:r>
            <a:r>
              <a:rPr lang="en-US" dirty="0" smtClean="0"/>
              <a:t>eninsula </a:t>
            </a:r>
            <a:br>
              <a:rPr lang="en-US" dirty="0" smtClean="0"/>
            </a:br>
            <a:r>
              <a:rPr lang="en-US" dirty="0" smtClean="0"/>
              <a:t>Development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42" y="1883003"/>
            <a:ext cx="8596668" cy="4411661"/>
          </a:xfrm>
        </p:spPr>
        <p:txBody>
          <a:bodyPr/>
          <a:lstStyle/>
          <a:p>
            <a:r>
              <a:rPr lang="en-US" dirty="0" smtClean="0"/>
              <a:t>Development, mainly sawmills, in the late 1800’s, including company housing, a post office, and fire protection  </a:t>
            </a:r>
          </a:p>
          <a:p>
            <a:r>
              <a:rPr lang="en-US" dirty="0"/>
              <a:t>Proximity to the bay allowed for easy </a:t>
            </a:r>
            <a:r>
              <a:rPr lang="en-US" dirty="0" smtClean="0"/>
              <a:t>exportation of goods</a:t>
            </a:r>
            <a:endParaRPr lang="en-US" dirty="0"/>
          </a:p>
          <a:p>
            <a:r>
              <a:rPr lang="en-US" dirty="0" smtClean="0"/>
              <a:t>Sawmills, plywood, and pulp mills prospered in the mid-1900’s </a:t>
            </a:r>
          </a:p>
          <a:p>
            <a:r>
              <a:rPr lang="en-US" dirty="0" smtClean="0"/>
              <a:t>Timber harvesting slowed and by 2000, most of mills had closed</a:t>
            </a:r>
          </a:p>
          <a:p>
            <a:r>
              <a:rPr lang="en-US" dirty="0" smtClean="0"/>
              <a:t>2002 Samoa Pacific Group purchased the town of Samoa and began rebuilding the town.  </a:t>
            </a:r>
          </a:p>
          <a:p>
            <a:r>
              <a:rPr lang="en-US" dirty="0" smtClean="0"/>
              <a:t>2013 the HBRHCD bought the closed pulp mill, with the intention of improving the site for economic and coastal recreation purposes</a:t>
            </a:r>
          </a:p>
          <a:p>
            <a:r>
              <a:rPr lang="en-US" dirty="0" smtClean="0"/>
              <a:t>2016 Samoa Fire Protection District applies to LAFCO to become a Community Services District (water, fire, recreation, streets, lighting, and wastewater)</a:t>
            </a:r>
          </a:p>
          <a:p>
            <a:r>
              <a:rPr lang="en-US" dirty="0" smtClean="0"/>
              <a:t>2017 unified need - Wastewater System ties the above together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132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55"/>
            <a:ext cx="9288331" cy="6010097"/>
          </a:xfrm>
        </p:spPr>
      </p:pic>
    </p:spTree>
    <p:extLst>
      <p:ext uri="{BB962C8B-B14F-4D97-AF65-F5344CB8AC3E}">
        <p14:creationId xmlns:p14="http://schemas.microsoft.com/office/powerpoint/2010/main" val="126585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Samoa Town Master Plan</a:t>
            </a:r>
            <a:br>
              <a:rPr lang="en-US" dirty="0" smtClean="0"/>
            </a:br>
            <a:r>
              <a:rPr lang="en-US" dirty="0" smtClean="0"/>
              <a:t>-A vision for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Investors saw the town as an opportunity for redevelopment and began plans, studies and work to get entitlements in 2004, and they continue today  </a:t>
            </a:r>
          </a:p>
          <a:p>
            <a:r>
              <a:rPr lang="en-US" dirty="0" smtClean="0"/>
              <a:t>Plan is to subdivide: sell the </a:t>
            </a:r>
            <a:r>
              <a:rPr lang="en-US" dirty="0" smtClean="0">
                <a:solidFill>
                  <a:schemeClr val="tx1"/>
                </a:solidFill>
              </a:rPr>
              <a:t>existing homes and build additional homes</a:t>
            </a:r>
          </a:p>
          <a:p>
            <a:r>
              <a:rPr lang="en-US" dirty="0" smtClean="0"/>
              <a:t>Town Maintenance – stop the deterioration</a:t>
            </a:r>
          </a:p>
          <a:p>
            <a:r>
              <a:rPr lang="en-US" dirty="0" smtClean="0"/>
              <a:t>Town Improvement – begin to repair structures</a:t>
            </a:r>
          </a:p>
          <a:p>
            <a:r>
              <a:rPr lang="en-US" dirty="0" smtClean="0"/>
              <a:t>Environmental clean-up – EPA grants and loans for clean-up</a:t>
            </a:r>
          </a:p>
          <a:p>
            <a:r>
              <a:rPr lang="en-US" dirty="0" smtClean="0"/>
              <a:t>Affordable Housing development – HCD Infrastructure Infill grant</a:t>
            </a:r>
          </a:p>
          <a:p>
            <a:r>
              <a:rPr lang="en-US" dirty="0" smtClean="0"/>
              <a:t>Requirement – wastewater improvement, plans approved and funding secured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4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HBHRCD –Former Samoa Pulp Mill</a:t>
            </a:r>
            <a:br>
              <a:rPr lang="en-US" dirty="0" smtClean="0"/>
            </a:br>
            <a:r>
              <a:rPr lang="en-US" dirty="0" smtClean="0"/>
              <a:t>- Innovative view of peninsula reuse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06" y="1989139"/>
            <a:ext cx="8596668" cy="42483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Community meeting - 200 people envision how to reuse the 72 acre site – Economic Development and Recreation at the forefront</a:t>
            </a:r>
          </a:p>
          <a:p>
            <a:r>
              <a:rPr lang="en-US" dirty="0" smtClean="0"/>
              <a:t>Improvements</a:t>
            </a:r>
          </a:p>
          <a:p>
            <a:pPr lvl="1"/>
            <a:r>
              <a:rPr lang="en-US" dirty="0" smtClean="0"/>
              <a:t>Dock upgraded, damaged building repaired, debris and </a:t>
            </a:r>
            <a:r>
              <a:rPr lang="en-US" dirty="0" smtClean="0">
                <a:solidFill>
                  <a:schemeClr val="tx1"/>
                </a:solidFill>
              </a:rPr>
              <a:t>trash from mill demolition </a:t>
            </a:r>
            <a:r>
              <a:rPr lang="en-US" dirty="0" smtClean="0"/>
              <a:t>removed</a:t>
            </a:r>
          </a:p>
          <a:p>
            <a:pPr lvl="1"/>
            <a:r>
              <a:rPr lang="en-US" dirty="0" smtClean="0"/>
              <a:t>New Market Tax Credits leveraged to improve existing buildings and surrounding land</a:t>
            </a:r>
          </a:p>
          <a:p>
            <a:pPr lvl="1"/>
            <a:r>
              <a:rPr lang="en-US" dirty="0" smtClean="0"/>
              <a:t>EPA clean-up of site</a:t>
            </a:r>
          </a:p>
          <a:p>
            <a:r>
              <a:rPr lang="en-US" dirty="0" smtClean="0"/>
              <a:t>Coastal-dependent development (aquaculture) expanded</a:t>
            </a:r>
          </a:p>
          <a:p>
            <a:r>
              <a:rPr lang="en-US" dirty="0" smtClean="0"/>
              <a:t>To make this profitable, more acres need to be productive  </a:t>
            </a:r>
          </a:p>
          <a:p>
            <a:pPr lvl="1"/>
            <a:r>
              <a:rPr lang="en-US" dirty="0" smtClean="0"/>
              <a:t>Updated Humboldt Bay Area Plans</a:t>
            </a:r>
          </a:p>
          <a:p>
            <a:pPr lvl="1"/>
            <a:r>
              <a:rPr lang="en-US" dirty="0" smtClean="0"/>
              <a:t>Consideration of interim and permanent changes to coastal dependent uses</a:t>
            </a:r>
          </a:p>
          <a:p>
            <a:r>
              <a:rPr lang="en-US" dirty="0" smtClean="0"/>
              <a:t>Expansion requires improvement of existing ocean outfall pipe</a:t>
            </a:r>
          </a:p>
        </p:txBody>
      </p:sp>
    </p:spTree>
    <p:extLst>
      <p:ext uri="{BB962C8B-B14F-4D97-AF65-F5344CB8AC3E}">
        <p14:creationId xmlns:p14="http://schemas.microsoft.com/office/powerpoint/2010/main" val="369635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3" y="172995"/>
            <a:ext cx="8660204" cy="6495155"/>
          </a:xfrm>
        </p:spPr>
      </p:pic>
    </p:spTree>
    <p:extLst>
      <p:ext uri="{BB962C8B-B14F-4D97-AF65-F5344CB8AC3E}">
        <p14:creationId xmlns:p14="http://schemas.microsoft.com/office/powerpoint/2010/main" val="337888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8" y="284206"/>
            <a:ext cx="8599151" cy="6449363"/>
          </a:xfrm>
        </p:spPr>
      </p:pic>
    </p:spTree>
    <p:extLst>
      <p:ext uri="{BB962C8B-B14F-4D97-AF65-F5344CB8AC3E}">
        <p14:creationId xmlns:p14="http://schemas.microsoft.com/office/powerpoint/2010/main" val="118944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Fairhaven/</a:t>
            </a:r>
            <a:r>
              <a:rPr lang="en-US" dirty="0" err="1" smtClean="0"/>
              <a:t>Finntown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-constrained by topography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25835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Fairhaven, south end of the peninsula, small community with older homes</a:t>
            </a:r>
          </a:p>
          <a:p>
            <a:r>
              <a:rPr lang="en-US" dirty="0" err="1" smtClean="0"/>
              <a:t>Finntown</a:t>
            </a:r>
            <a:r>
              <a:rPr lang="en-US" dirty="0" smtClean="0"/>
              <a:t>, between Fairhaven and Harbor District, a few homes and industrial park</a:t>
            </a:r>
          </a:p>
          <a:p>
            <a:r>
              <a:rPr lang="en-US" dirty="0" smtClean="0"/>
              <a:t>Oversight agencies concerned with tsunami dangers</a:t>
            </a:r>
          </a:p>
          <a:p>
            <a:pPr lvl="1"/>
            <a:r>
              <a:rPr lang="en-US" dirty="0"/>
              <a:t>development not possible until fully evaluated and mitigated </a:t>
            </a:r>
          </a:p>
          <a:p>
            <a:pPr lvl="1"/>
            <a:r>
              <a:rPr lang="en-US" dirty="0" smtClean="0"/>
              <a:t>Studies underway </a:t>
            </a:r>
          </a:p>
          <a:p>
            <a:r>
              <a:rPr lang="en-US" dirty="0" smtClean="0"/>
              <a:t>Oversight agencies concerned with failing septic systems</a:t>
            </a:r>
          </a:p>
          <a:p>
            <a:pPr lvl="1"/>
            <a:r>
              <a:rPr lang="en-US" dirty="0" smtClean="0"/>
              <a:t>Recent applications for septic systems have required costly mound systems</a:t>
            </a:r>
          </a:p>
          <a:p>
            <a:pPr lvl="1"/>
            <a:r>
              <a:rPr lang="en-US" sz="1800" dirty="0" smtClean="0"/>
              <a:t>Wastewater System would help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690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 Concept</a:t>
            </a:r>
            <a:br>
              <a:rPr lang="en-US" dirty="0" smtClean="0"/>
            </a:br>
            <a:r>
              <a:rPr lang="en-US" dirty="0" smtClean="0"/>
              <a:t>-Is there a cost effective path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374573"/>
          </a:xfrm>
        </p:spPr>
        <p:txBody>
          <a:bodyPr/>
          <a:lstStyle/>
          <a:p>
            <a:r>
              <a:rPr lang="en-US" dirty="0" smtClean="0"/>
              <a:t>Harbor District - ocean outfall pipe is under utilized </a:t>
            </a:r>
          </a:p>
          <a:p>
            <a:r>
              <a:rPr lang="en-US" dirty="0" smtClean="0"/>
              <a:t>Samoa Pacific Group - installing a treatment facility for redevelopment </a:t>
            </a:r>
            <a:endParaRPr lang="en-US" dirty="0" smtClean="0"/>
          </a:p>
          <a:p>
            <a:r>
              <a:rPr lang="en-US" dirty="0" err="1" smtClean="0"/>
              <a:t>Finntown</a:t>
            </a:r>
            <a:r>
              <a:rPr lang="en-US" dirty="0" smtClean="0"/>
              <a:t> </a:t>
            </a:r>
            <a:r>
              <a:rPr lang="en-US" dirty="0" smtClean="0"/>
              <a:t>and Fairhaven - evaluating collection, improved environmental conditions</a:t>
            </a:r>
          </a:p>
          <a:p>
            <a:r>
              <a:rPr lang="en-US" dirty="0" smtClean="0"/>
              <a:t>Samoa Fire District - community service district, including wastewater</a:t>
            </a:r>
          </a:p>
          <a:p>
            <a:r>
              <a:rPr lang="en-US" dirty="0" smtClean="0"/>
              <a:t>Entities have received grant funding and looked separately at solutions</a:t>
            </a:r>
          </a:p>
          <a:p>
            <a:r>
              <a:rPr lang="en-US" dirty="0" smtClean="0"/>
              <a:t>Can all entities work together </a:t>
            </a:r>
            <a:r>
              <a:rPr lang="en-US" dirty="0" smtClean="0"/>
              <a:t>SWRCB Grant:</a:t>
            </a:r>
          </a:p>
          <a:p>
            <a:pPr lvl="1"/>
            <a:r>
              <a:rPr lang="en-US" dirty="0" smtClean="0"/>
              <a:t>Environmental challenges</a:t>
            </a:r>
          </a:p>
          <a:p>
            <a:pPr lvl="1"/>
            <a:r>
              <a:rPr lang="en-US" dirty="0" smtClean="0"/>
              <a:t>Options for collection, transmission, treatment, and discharge</a:t>
            </a:r>
          </a:p>
          <a:p>
            <a:pPr lvl="1"/>
            <a:r>
              <a:rPr lang="en-US" dirty="0" smtClean="0"/>
              <a:t>Identify most cost effective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205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1001</TotalTime>
  <Words>623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Samoa Peninsula Development</vt:lpstr>
      <vt:lpstr>Brief Samoa Peninsula  Development History</vt:lpstr>
      <vt:lpstr>PowerPoint Presentation</vt:lpstr>
      <vt:lpstr>Samoa Town Master Plan -A vision for redevelopment</vt:lpstr>
      <vt:lpstr>HBHRCD –Former Samoa Pulp Mill - Innovative view of peninsula reuse  </vt:lpstr>
      <vt:lpstr>PowerPoint Presentation</vt:lpstr>
      <vt:lpstr>PowerPoint Presentation</vt:lpstr>
      <vt:lpstr>Fairhaven/Finntown -constrained by topography</vt:lpstr>
      <vt:lpstr>Wastewater Concept -Is there a cost effective path forward?</vt:lpstr>
      <vt:lpstr>Constraints</vt:lpstr>
      <vt:lpstr>Opportunities</vt:lpstr>
      <vt:lpstr>Next Steps -Items currently under consideration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Mushrush, Paula</dc:creator>
  <cp:lastModifiedBy>Mushrush, Paula</cp:lastModifiedBy>
  <cp:revision>37</cp:revision>
  <dcterms:created xsi:type="dcterms:W3CDTF">2014-09-12T02:18:09Z</dcterms:created>
  <dcterms:modified xsi:type="dcterms:W3CDTF">2017-03-03T00:28:32Z</dcterms:modified>
</cp:coreProperties>
</file>