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  <p:sldMasterId id="2147483672" r:id="rId3"/>
    <p:sldMasterId id="2147483680" r:id="rId4"/>
    <p:sldMasterId id="2147483688" r:id="rId5"/>
    <p:sldMasterId id="2147483700" r:id="rId6"/>
    <p:sldMasterId id="2147483712" r:id="rId7"/>
  </p:sldMasterIdLst>
  <p:notesMasterIdLst>
    <p:notesMasterId r:id="rId163"/>
  </p:notesMasterIdLst>
  <p:sldIdLst>
    <p:sldId id="257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470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422" r:id="rId41"/>
    <p:sldId id="264" r:id="rId42"/>
    <p:sldId id="285" r:id="rId43"/>
    <p:sldId id="510" r:id="rId44"/>
    <p:sldId id="330" r:id="rId45"/>
    <p:sldId id="310" r:id="rId46"/>
    <p:sldId id="311" r:id="rId47"/>
    <p:sldId id="477" r:id="rId48"/>
    <p:sldId id="478" r:id="rId49"/>
    <p:sldId id="475" r:id="rId50"/>
    <p:sldId id="479" r:id="rId51"/>
    <p:sldId id="491" r:id="rId52"/>
    <p:sldId id="511" r:id="rId53"/>
    <p:sldId id="489" r:id="rId54"/>
    <p:sldId id="490" r:id="rId55"/>
    <p:sldId id="493" r:id="rId56"/>
    <p:sldId id="494" r:id="rId57"/>
    <p:sldId id="495" r:id="rId58"/>
    <p:sldId id="496" r:id="rId59"/>
    <p:sldId id="497" r:id="rId60"/>
    <p:sldId id="498" r:id="rId61"/>
    <p:sldId id="512" r:id="rId62"/>
    <p:sldId id="516" r:id="rId63"/>
    <p:sldId id="517" r:id="rId64"/>
    <p:sldId id="500" r:id="rId65"/>
    <p:sldId id="502" r:id="rId66"/>
    <p:sldId id="513" r:id="rId67"/>
    <p:sldId id="514" r:id="rId68"/>
    <p:sldId id="504" r:id="rId69"/>
    <p:sldId id="505" r:id="rId70"/>
    <p:sldId id="506" r:id="rId71"/>
    <p:sldId id="507" r:id="rId72"/>
    <p:sldId id="508" r:id="rId73"/>
    <p:sldId id="520" r:id="rId74"/>
    <p:sldId id="521" r:id="rId75"/>
    <p:sldId id="522" r:id="rId76"/>
    <p:sldId id="523" r:id="rId77"/>
    <p:sldId id="524" r:id="rId78"/>
    <p:sldId id="597" r:id="rId79"/>
    <p:sldId id="356" r:id="rId80"/>
    <p:sldId id="515" r:id="rId81"/>
    <p:sldId id="598" r:id="rId82"/>
    <p:sldId id="599" r:id="rId83"/>
    <p:sldId id="600" r:id="rId84"/>
    <p:sldId id="601" r:id="rId85"/>
    <p:sldId id="602" r:id="rId86"/>
    <p:sldId id="596" r:id="rId87"/>
    <p:sldId id="591" r:id="rId88"/>
    <p:sldId id="593" r:id="rId89"/>
    <p:sldId id="594" r:id="rId90"/>
    <p:sldId id="595" r:id="rId91"/>
    <p:sldId id="592" r:id="rId92"/>
    <p:sldId id="546" r:id="rId93"/>
    <p:sldId id="547" r:id="rId94"/>
    <p:sldId id="548" r:id="rId95"/>
    <p:sldId id="549" r:id="rId96"/>
    <p:sldId id="550" r:id="rId97"/>
    <p:sldId id="603" r:id="rId98"/>
    <p:sldId id="545" r:id="rId99"/>
    <p:sldId id="604" r:id="rId100"/>
    <p:sldId id="605" r:id="rId101"/>
    <p:sldId id="551" r:id="rId102"/>
    <p:sldId id="552" r:id="rId103"/>
    <p:sldId id="553" r:id="rId104"/>
    <p:sldId id="554" r:id="rId105"/>
    <p:sldId id="555" r:id="rId106"/>
    <p:sldId id="556" r:id="rId107"/>
    <p:sldId id="557" r:id="rId108"/>
    <p:sldId id="606" r:id="rId109"/>
    <p:sldId id="583" r:id="rId110"/>
    <p:sldId id="584" r:id="rId111"/>
    <p:sldId id="585" r:id="rId112"/>
    <p:sldId id="586" r:id="rId113"/>
    <p:sldId id="587" r:id="rId114"/>
    <p:sldId id="588" r:id="rId115"/>
    <p:sldId id="589" r:id="rId116"/>
    <p:sldId id="590" r:id="rId117"/>
    <p:sldId id="558" r:id="rId118"/>
    <p:sldId id="559" r:id="rId119"/>
    <p:sldId id="560" r:id="rId120"/>
    <p:sldId id="561" r:id="rId121"/>
    <p:sldId id="562" r:id="rId122"/>
    <p:sldId id="563" r:id="rId123"/>
    <p:sldId id="564" r:id="rId124"/>
    <p:sldId id="565" r:id="rId125"/>
    <p:sldId id="566" r:id="rId126"/>
    <p:sldId id="567" r:id="rId127"/>
    <p:sldId id="568" r:id="rId128"/>
    <p:sldId id="569" r:id="rId129"/>
    <p:sldId id="570" r:id="rId130"/>
    <p:sldId id="571" r:id="rId131"/>
    <p:sldId id="572" r:id="rId132"/>
    <p:sldId id="573" r:id="rId133"/>
    <p:sldId id="574" r:id="rId134"/>
    <p:sldId id="575" r:id="rId135"/>
    <p:sldId id="576" r:id="rId136"/>
    <p:sldId id="577" r:id="rId137"/>
    <p:sldId id="578" r:id="rId138"/>
    <p:sldId id="579" r:id="rId139"/>
    <p:sldId id="580" r:id="rId140"/>
    <p:sldId id="581" r:id="rId141"/>
    <p:sldId id="582" r:id="rId142"/>
    <p:sldId id="544" r:id="rId143"/>
    <p:sldId id="528" r:id="rId144"/>
    <p:sldId id="525" r:id="rId145"/>
    <p:sldId id="526" r:id="rId146"/>
    <p:sldId id="527" r:id="rId147"/>
    <p:sldId id="529" r:id="rId148"/>
    <p:sldId id="530" r:id="rId149"/>
    <p:sldId id="531" r:id="rId150"/>
    <p:sldId id="532" r:id="rId151"/>
    <p:sldId id="533" r:id="rId152"/>
    <p:sldId id="534" r:id="rId153"/>
    <p:sldId id="535" r:id="rId154"/>
    <p:sldId id="536" r:id="rId155"/>
    <p:sldId id="537" r:id="rId156"/>
    <p:sldId id="538" r:id="rId157"/>
    <p:sldId id="539" r:id="rId158"/>
    <p:sldId id="540" r:id="rId159"/>
    <p:sldId id="541" r:id="rId160"/>
    <p:sldId id="542" r:id="rId161"/>
    <p:sldId id="543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2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199" autoAdjust="0"/>
  </p:normalViewPr>
  <p:slideViewPr>
    <p:cSldViewPr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76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slide" Target="slides/slide147.xml"/><Relationship Id="rId159" Type="http://schemas.openxmlformats.org/officeDocument/2006/relationships/slide" Target="slides/slide152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65" Type="http://schemas.openxmlformats.org/officeDocument/2006/relationships/viewProps" Target="view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slide" Target="slides/slide14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slide" Target="slides/slide154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tolley\Downloads\Basic%20Stats%202006%20-%202017-05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tolley\Downloads\Basic%20Stats%202006%20-%202017-0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tolley\Scott_Valley\Modeling\100m_Grid\Scott_River_Streambed_Elevation_Plo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Seasonal</a:t>
            </a:r>
            <a:r>
              <a:rPr lang="en-US" sz="2800" baseline="0"/>
              <a:t> Groundwater Depth</a:t>
            </a:r>
            <a:endParaRPr lang="en-US" sz="2800"/>
          </a:p>
        </c:rich>
      </c:tx>
      <c:layout>
        <c:manualLayout>
          <c:xMode val="edge"/>
          <c:yMode val="edge"/>
          <c:x val="0.25661498617982487"/>
          <c:y val="3.947368421052631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40928622860196E-2"/>
          <c:y val="0.16251166520851559"/>
          <c:w val="0.88778540403688477"/>
          <c:h val="0.72150845727617385"/>
        </c:manualLayout>
      </c:layout>
      <c:scatterChart>
        <c:scatterStyle val="lineMarker"/>
        <c:varyColors val="0"/>
        <c:ser>
          <c:idx val="0"/>
          <c:order val="0"/>
          <c:tx>
            <c:v>Winter</c:v>
          </c:tx>
          <c:marker>
            <c:spPr>
              <a:ln>
                <a:solidFill>
                  <a:schemeClr val="tx1"/>
                </a:solidFill>
              </a:ln>
            </c:spPr>
          </c:marker>
          <c:xVal>
            <c:numRef>
              <c:f>'[Basic Stats 2006 - 2017-05.xlsx]temp'!$B$2:$M$2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'[Basic Stats 2006 - 2017-05.xlsx]temp'!$B$3:$M$3</c:f>
              <c:numCache>
                <c:formatCode>General</c:formatCode>
                <c:ptCount val="12"/>
                <c:pt idx="0">
                  <c:v>8.8704300000000007</c:v>
                </c:pt>
                <c:pt idx="1">
                  <c:v>12.866910000000001</c:v>
                </c:pt>
                <c:pt idx="2">
                  <c:v>14.551399999999999</c:v>
                </c:pt>
                <c:pt idx="3">
                  <c:v>19.324069999999999</c:v>
                </c:pt>
                <c:pt idx="4">
                  <c:v>20.21152</c:v>
                </c:pt>
                <c:pt idx="5">
                  <c:v>17.253119999999999</c:v>
                </c:pt>
                <c:pt idx="6">
                  <c:v>18.996749999999999</c:v>
                </c:pt>
                <c:pt idx="7">
                  <c:v>18.160740000000001</c:v>
                </c:pt>
                <c:pt idx="8">
                  <c:v>21.284479999999999</c:v>
                </c:pt>
                <c:pt idx="9">
                  <c:v>16.522300000000001</c:v>
                </c:pt>
                <c:pt idx="10">
                  <c:v>14.275650000000001</c:v>
                </c:pt>
                <c:pt idx="11">
                  <c:v>10.52256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09-4B25-8FD8-20F73C3A80F1}"/>
            </c:ext>
          </c:extLst>
        </c:ser>
        <c:ser>
          <c:idx val="1"/>
          <c:order val="1"/>
          <c:tx>
            <c:v>Spring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'[Basic Stats 2006 - 2017-05.xlsx]temp'!$B$2:$M$2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'[Basic Stats 2006 - 2017-05.xlsx]temp'!$B$4:$M$4</c:f>
              <c:numCache>
                <c:formatCode>General</c:formatCode>
                <c:ptCount val="12"/>
                <c:pt idx="0">
                  <c:v>9.5557689999999997</c:v>
                </c:pt>
                <c:pt idx="1">
                  <c:v>13.038410000000001</c:v>
                </c:pt>
                <c:pt idx="2">
                  <c:v>15.264609999999999</c:v>
                </c:pt>
                <c:pt idx="3">
                  <c:v>18.79204</c:v>
                </c:pt>
                <c:pt idx="4">
                  <c:v>17.076499999999999</c:v>
                </c:pt>
                <c:pt idx="5">
                  <c:v>14.91229</c:v>
                </c:pt>
                <c:pt idx="6">
                  <c:v>16.966380000000001</c:v>
                </c:pt>
                <c:pt idx="7">
                  <c:v>17.3032</c:v>
                </c:pt>
                <c:pt idx="8">
                  <c:v>20.404920000000001</c:v>
                </c:pt>
                <c:pt idx="9">
                  <c:v>19.321439999999999</c:v>
                </c:pt>
                <c:pt idx="10">
                  <c:v>13.86422</c:v>
                </c:pt>
                <c:pt idx="11">
                  <c:v>10.615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09-4B25-8FD8-20F73C3A80F1}"/>
            </c:ext>
          </c:extLst>
        </c:ser>
        <c:ser>
          <c:idx val="2"/>
          <c:order val="2"/>
          <c:tx>
            <c:v>Summer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'[Basic Stats 2006 - 2017-05.xlsx]temp'!$B$2:$M$2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'[Basic Stats 2006 - 2017-05.xlsx]temp'!$B$5:$M$5</c:f>
              <c:numCache>
                <c:formatCode>General</c:formatCode>
                <c:ptCount val="12"/>
                <c:pt idx="0">
                  <c:v>13.139618</c:v>
                </c:pt>
                <c:pt idx="1">
                  <c:v>17.717469999999999</c:v>
                </c:pt>
                <c:pt idx="2">
                  <c:v>20.19548</c:v>
                </c:pt>
                <c:pt idx="3">
                  <c:v>23.227730000000001</c:v>
                </c:pt>
                <c:pt idx="4">
                  <c:v>20.418530000000001</c:v>
                </c:pt>
                <c:pt idx="5">
                  <c:v>18.071999999999999</c:v>
                </c:pt>
                <c:pt idx="6">
                  <c:v>21.242629999999998</c:v>
                </c:pt>
                <c:pt idx="7">
                  <c:v>23.357420000000001</c:v>
                </c:pt>
                <c:pt idx="8">
                  <c:v>27.34995</c:v>
                </c:pt>
                <c:pt idx="9">
                  <c:v>24.389800000000001</c:v>
                </c:pt>
                <c:pt idx="10">
                  <c:v>19.94903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209-4B25-8FD8-20F73C3A80F1}"/>
            </c:ext>
          </c:extLst>
        </c:ser>
        <c:ser>
          <c:idx val="3"/>
          <c:order val="3"/>
          <c:tx>
            <c:v>Fall</c:v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marker>
            <c:symbol val="circle"/>
            <c:size val="7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'[Basic Stats 2006 - 2017-05.xlsx]temp'!$B$2:$M$2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'[Basic Stats 2006 - 2017-05.xlsx]temp'!$B$6:$M$6</c:f>
              <c:numCache>
                <c:formatCode>General</c:formatCode>
                <c:ptCount val="12"/>
                <c:pt idx="0">
                  <c:v>15.744362000000001</c:v>
                </c:pt>
                <c:pt idx="1">
                  <c:v>18.79542</c:v>
                </c:pt>
                <c:pt idx="2">
                  <c:v>20.810700000000001</c:v>
                </c:pt>
                <c:pt idx="3">
                  <c:v>23.69763</c:v>
                </c:pt>
                <c:pt idx="4">
                  <c:v>20.784659999999999</c:v>
                </c:pt>
                <c:pt idx="5">
                  <c:v>19.32086</c:v>
                </c:pt>
                <c:pt idx="6">
                  <c:v>21.760010000000001</c:v>
                </c:pt>
                <c:pt idx="7">
                  <c:v>22.931439999999998</c:v>
                </c:pt>
                <c:pt idx="8">
                  <c:v>23.23779</c:v>
                </c:pt>
                <c:pt idx="9">
                  <c:v>23.034569999999999</c:v>
                </c:pt>
                <c:pt idx="10">
                  <c:v>17.621590000000001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209-4B25-8FD8-20F73C3A8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769728"/>
        <c:axId val="214422656"/>
      </c:scatterChart>
      <c:valAx>
        <c:axId val="203769728"/>
        <c:scaling>
          <c:orientation val="minMax"/>
          <c:max val="2017"/>
          <c:min val="2006"/>
        </c:scaling>
        <c:delete val="0"/>
        <c:axPos val="t"/>
        <c:numFmt formatCode="General" sourceLinked="1"/>
        <c:majorTickMark val="in"/>
        <c:minorTickMark val="none"/>
        <c:tickLblPos val="high"/>
        <c:txPr>
          <a:bodyPr/>
          <a:lstStyle/>
          <a:p>
            <a:pPr>
              <a:defRPr sz="1200" b="0"/>
            </a:pPr>
            <a:endParaRPr lang="en-US"/>
          </a:p>
        </c:txPr>
        <c:crossAx val="214422656"/>
        <c:crossesAt val="30"/>
        <c:crossBetween val="midCat"/>
      </c:valAx>
      <c:valAx>
        <c:axId val="214422656"/>
        <c:scaling>
          <c:orientation val="maxMin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Depth to Groundwater (ft)</a:t>
                </a:r>
              </a:p>
            </c:rich>
          </c:tx>
          <c:layout>
            <c:manualLayout>
              <c:xMode val="edge"/>
              <c:yMode val="edge"/>
              <c:x val="1.4484704898613338E-2"/>
              <c:y val="0.374307570106368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3769728"/>
        <c:crosses val="autoZero"/>
        <c:crossBetween val="midCat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0783162613522869"/>
          <c:y val="0.19700476585163695"/>
          <c:w val="0.43995598448424034"/>
          <c:h val="5.1165906893217282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 w="6350"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smtClean="0"/>
              <a:t>Groundwater </a:t>
            </a:r>
            <a:r>
              <a:rPr lang="en-US" sz="2800" dirty="0"/>
              <a:t>Storage</a:t>
            </a:r>
          </a:p>
        </c:rich>
      </c:tx>
      <c:layout>
        <c:manualLayout>
          <c:xMode val="edge"/>
          <c:yMode val="edge"/>
          <c:x val="0.33519174041297933"/>
          <c:y val="1.28205128205128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447030404385293"/>
          <c:y val="0.11560367454068242"/>
          <c:w val="0.83992497619213524"/>
          <c:h val="0.83086715122148191"/>
        </c:manualLayout>
      </c:layout>
      <c:scatterChart>
        <c:scatterStyle val="lineMarker"/>
        <c:varyColors val="0"/>
        <c:ser>
          <c:idx val="0"/>
          <c:order val="0"/>
          <c:marker>
            <c:spPr>
              <a:ln>
                <a:solidFill>
                  <a:schemeClr val="tx1"/>
                </a:solidFill>
              </a:ln>
            </c:spPr>
          </c:marker>
          <c:xVal>
            <c:numRef>
              <c:f>'[Basic Stats 2006 - 2017-05.xlsx]temp'!$B$31:$M$31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'[Basic Stats 2006 - 2017-05.xlsx]temp'!$B$32:$M$32</c:f>
              <c:numCache>
                <c:formatCode>General</c:formatCode>
                <c:ptCount val="12"/>
                <c:pt idx="0">
                  <c:v>40385.586499999998</c:v>
                </c:pt>
                <c:pt idx="1">
                  <c:v>17968.754499999999</c:v>
                </c:pt>
                <c:pt idx="2">
                  <c:v>8519.8464999999997</c:v>
                </c:pt>
                <c:pt idx="3">
                  <c:v>-18250.619500000001</c:v>
                </c:pt>
                <c:pt idx="4">
                  <c:v>-23228.958500000001</c:v>
                </c:pt>
                <c:pt idx="5">
                  <c:v>-6635.8404999999984</c:v>
                </c:pt>
                <c:pt idx="6">
                  <c:v>-16416.450499999999</c:v>
                </c:pt>
                <c:pt idx="7">
                  <c:v>-11727.877499999995</c:v>
                </c:pt>
                <c:pt idx="8">
                  <c:v>-29249.5265</c:v>
                </c:pt>
                <c:pt idx="9">
                  <c:v>-2539.0615000000034</c:v>
                </c:pt>
                <c:pt idx="10">
                  <c:v>10061.804499999998</c:v>
                </c:pt>
                <c:pt idx="11">
                  <c:v>31112.342499999999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95-4B00-B755-B6C4164DB6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4388480"/>
        <c:axId val="236999808"/>
      </c:scatterChart>
      <c:valAx>
        <c:axId val="234388480"/>
        <c:scaling>
          <c:orientation val="minMax"/>
          <c:max val="2017"/>
          <c:min val="2006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6999808"/>
        <c:crossesAt val="-40000"/>
        <c:crossBetween val="midCat"/>
        <c:majorUnit val="2"/>
      </c:valAx>
      <c:valAx>
        <c:axId val="236999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Storage Relative to Average (AF)</a:t>
                </a:r>
              </a:p>
            </c:rich>
          </c:tx>
          <c:layout>
            <c:manualLayout>
              <c:xMode val="edge"/>
              <c:yMode val="edge"/>
              <c:x val="1.2673216732864144E-2"/>
              <c:y val="0.317255198869372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4388480"/>
        <c:crosses val="autoZero"/>
        <c:crossBetween val="midCat"/>
      </c:valAx>
      <c:spPr>
        <a:noFill/>
        <a:ln w="1905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11080878590279"/>
          <c:y val="2.3567412006115812E-2"/>
          <c:w val="0.87761488761333284"/>
          <c:h val="0.7869992738383542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StakeLoop_Dat!$D$2</c:f>
              <c:strCache>
                <c:ptCount val="1"/>
                <c:pt idx="0">
                  <c:v>Pool Bottom</c:v>
                </c:pt>
              </c:strCache>
            </c:strRef>
          </c:tx>
          <c:xVal>
            <c:numRef>
              <c:f>StakeLoop_Dat!$E$1:$CGR$1</c:f>
              <c:numCache>
                <c:formatCode>[$-409]m/d/yy\ h:mm\ AM/PM;@</c:formatCode>
                <c:ptCount val="2224"/>
                <c:pt idx="0">
                  <c:v>733639.56458333344</c:v>
                </c:pt>
                <c:pt idx="1">
                  <c:v>733639.56597222202</c:v>
                </c:pt>
                <c:pt idx="2">
                  <c:v>733639.56736111105</c:v>
                </c:pt>
                <c:pt idx="3">
                  <c:v>733639.56877314905</c:v>
                </c:pt>
                <c:pt idx="4">
                  <c:v>733639.57016203692</c:v>
                </c:pt>
                <c:pt idx="5">
                  <c:v>733639.57156249997</c:v>
                </c:pt>
                <c:pt idx="6">
                  <c:v>733639.57295138889</c:v>
                </c:pt>
                <c:pt idx="7">
                  <c:v>733639.57436342596</c:v>
                </c:pt>
                <c:pt idx="8">
                  <c:v>733639.575752315</c:v>
                </c:pt>
                <c:pt idx="9">
                  <c:v>733639.57716435136</c:v>
                </c:pt>
                <c:pt idx="10">
                  <c:v>733639.57855324144</c:v>
                </c:pt>
                <c:pt idx="11">
                  <c:v>733639.57995370391</c:v>
                </c:pt>
                <c:pt idx="12">
                  <c:v>733639.58135416708</c:v>
                </c:pt>
                <c:pt idx="13">
                  <c:v>733639.58274305391</c:v>
                </c:pt>
                <c:pt idx="14">
                  <c:v>733639.58415509237</c:v>
                </c:pt>
                <c:pt idx="15">
                  <c:v>733639.58554398199</c:v>
                </c:pt>
                <c:pt idx="16">
                  <c:v>733639.58694444504</c:v>
                </c:pt>
                <c:pt idx="17">
                  <c:v>733639.58833333303</c:v>
                </c:pt>
                <c:pt idx="18">
                  <c:v>733639.58973379596</c:v>
                </c:pt>
                <c:pt idx="19">
                  <c:v>733639.5911342589</c:v>
                </c:pt>
                <c:pt idx="20">
                  <c:v>733639.59252314805</c:v>
                </c:pt>
                <c:pt idx="21">
                  <c:v>733639.59392361145</c:v>
                </c:pt>
                <c:pt idx="22">
                  <c:v>733639.59531249898</c:v>
                </c:pt>
                <c:pt idx="23">
                  <c:v>733639.59672453743</c:v>
                </c:pt>
                <c:pt idx="24">
                  <c:v>733639.59810185188</c:v>
                </c:pt>
                <c:pt idx="25">
                  <c:v>733639.59950231388</c:v>
                </c:pt>
                <c:pt idx="26">
                  <c:v>733639.60090277798</c:v>
                </c:pt>
                <c:pt idx="27">
                  <c:v>733639.60230324103</c:v>
                </c:pt>
                <c:pt idx="28">
                  <c:v>733639.60370370408</c:v>
                </c:pt>
                <c:pt idx="29">
                  <c:v>733639.6051041669</c:v>
                </c:pt>
                <c:pt idx="30">
                  <c:v>733639.60649305605</c:v>
                </c:pt>
                <c:pt idx="31">
                  <c:v>733639.607905093</c:v>
                </c:pt>
                <c:pt idx="32">
                  <c:v>733639.60928240709</c:v>
                </c:pt>
                <c:pt idx="33">
                  <c:v>733639.61069444544</c:v>
                </c:pt>
                <c:pt idx="34">
                  <c:v>733639.61208333343</c:v>
                </c:pt>
                <c:pt idx="35">
                  <c:v>733639.61349537002</c:v>
                </c:pt>
                <c:pt idx="36">
                  <c:v>733639.61488425895</c:v>
                </c:pt>
                <c:pt idx="37">
                  <c:v>733639.61628472363</c:v>
                </c:pt>
                <c:pt idx="38">
                  <c:v>733639.61767361104</c:v>
                </c:pt>
                <c:pt idx="39">
                  <c:v>733639.61907407397</c:v>
                </c:pt>
                <c:pt idx="40">
                  <c:v>733639.62047453702</c:v>
                </c:pt>
                <c:pt idx="41">
                  <c:v>733639.6218634278</c:v>
                </c:pt>
                <c:pt idx="42">
                  <c:v>733639.623275463</c:v>
                </c:pt>
                <c:pt idx="43">
                  <c:v>733639.62466435193</c:v>
                </c:pt>
                <c:pt idx="44">
                  <c:v>733639.62606481544</c:v>
                </c:pt>
                <c:pt idx="45">
                  <c:v>733639.62746527803</c:v>
                </c:pt>
                <c:pt idx="46">
                  <c:v>733639.62886574294</c:v>
                </c:pt>
                <c:pt idx="47">
                  <c:v>733639.63025463151</c:v>
                </c:pt>
                <c:pt idx="48">
                  <c:v>733639.63165509445</c:v>
                </c:pt>
                <c:pt idx="49">
                  <c:v>733639.63305555645</c:v>
                </c:pt>
                <c:pt idx="50">
                  <c:v>733639.63444444409</c:v>
                </c:pt>
                <c:pt idx="51">
                  <c:v>733639.63584490842</c:v>
                </c:pt>
                <c:pt idx="52">
                  <c:v>733639.63723379595</c:v>
                </c:pt>
                <c:pt idx="53">
                  <c:v>733639.63864583441</c:v>
                </c:pt>
                <c:pt idx="54">
                  <c:v>733639.64003472205</c:v>
                </c:pt>
                <c:pt idx="55">
                  <c:v>733639.64143518545</c:v>
                </c:pt>
                <c:pt idx="56">
                  <c:v>733639.64283564943</c:v>
                </c:pt>
                <c:pt idx="57">
                  <c:v>733639.64422453742</c:v>
                </c:pt>
                <c:pt idx="58">
                  <c:v>733639.64562500152</c:v>
                </c:pt>
                <c:pt idx="59">
                  <c:v>733639.64702546305</c:v>
                </c:pt>
                <c:pt idx="60">
                  <c:v>733639.64842592797</c:v>
                </c:pt>
                <c:pt idx="61">
                  <c:v>733639.64981481503</c:v>
                </c:pt>
                <c:pt idx="62">
                  <c:v>733639.65122685244</c:v>
                </c:pt>
                <c:pt idx="63">
                  <c:v>733639.65261574241</c:v>
                </c:pt>
                <c:pt idx="64">
                  <c:v>733639.65401620395</c:v>
                </c:pt>
                <c:pt idx="65">
                  <c:v>733639.65539351909</c:v>
                </c:pt>
                <c:pt idx="66">
                  <c:v>733639.65680555743</c:v>
                </c:pt>
                <c:pt idx="67">
                  <c:v>733639.65819444542</c:v>
                </c:pt>
                <c:pt idx="68">
                  <c:v>733639.65958333295</c:v>
                </c:pt>
                <c:pt idx="69">
                  <c:v>733639.66099537001</c:v>
                </c:pt>
                <c:pt idx="70">
                  <c:v>733639.66238425893</c:v>
                </c:pt>
                <c:pt idx="71">
                  <c:v>733639.66378472245</c:v>
                </c:pt>
                <c:pt idx="72">
                  <c:v>733639.66518518503</c:v>
                </c:pt>
                <c:pt idx="73">
                  <c:v>733639.66658564995</c:v>
                </c:pt>
                <c:pt idx="74">
                  <c:v>733639.66797453701</c:v>
                </c:pt>
                <c:pt idx="75">
                  <c:v>733639.66937500006</c:v>
                </c:pt>
                <c:pt idx="76">
                  <c:v>733639.67076388898</c:v>
                </c:pt>
                <c:pt idx="77">
                  <c:v>733639.67216435017</c:v>
                </c:pt>
                <c:pt idx="78">
                  <c:v>733639.67356481496</c:v>
                </c:pt>
                <c:pt idx="79">
                  <c:v>733639.67496527696</c:v>
                </c:pt>
                <c:pt idx="80">
                  <c:v>733639.67636574095</c:v>
                </c:pt>
                <c:pt idx="81">
                  <c:v>733639.67775462999</c:v>
                </c:pt>
                <c:pt idx="82">
                  <c:v>733639.67915509199</c:v>
                </c:pt>
                <c:pt idx="83">
                  <c:v>733639.68055555597</c:v>
                </c:pt>
                <c:pt idx="84">
                  <c:v>733639.68195601902</c:v>
                </c:pt>
                <c:pt idx="85">
                  <c:v>733639.68335648195</c:v>
                </c:pt>
                <c:pt idx="86">
                  <c:v>733639.68474536785</c:v>
                </c:pt>
                <c:pt idx="87">
                  <c:v>733639.68614583299</c:v>
                </c:pt>
                <c:pt idx="88">
                  <c:v>733639.68754629465</c:v>
                </c:pt>
                <c:pt idx="89">
                  <c:v>733639.68894675898</c:v>
                </c:pt>
                <c:pt idx="90">
                  <c:v>733639.69033564802</c:v>
                </c:pt>
                <c:pt idx="91">
                  <c:v>733639.69172453741</c:v>
                </c:pt>
                <c:pt idx="92">
                  <c:v>733639.69312499999</c:v>
                </c:pt>
                <c:pt idx="93">
                  <c:v>733639.69452546199</c:v>
                </c:pt>
                <c:pt idx="94">
                  <c:v>733639.69592592644</c:v>
                </c:pt>
                <c:pt idx="95">
                  <c:v>733639.69732638891</c:v>
                </c:pt>
                <c:pt idx="96">
                  <c:v>733639.69872685208</c:v>
                </c:pt>
                <c:pt idx="97">
                  <c:v>733639.70012731501</c:v>
                </c:pt>
                <c:pt idx="98">
                  <c:v>733639.70152777794</c:v>
                </c:pt>
                <c:pt idx="99">
                  <c:v>733639.70291666698</c:v>
                </c:pt>
                <c:pt idx="100">
                  <c:v>733639.70431712898</c:v>
                </c:pt>
                <c:pt idx="101">
                  <c:v>733639.70571759297</c:v>
                </c:pt>
                <c:pt idx="102">
                  <c:v>733639.70710648189</c:v>
                </c:pt>
                <c:pt idx="103">
                  <c:v>733639.70851851837</c:v>
                </c:pt>
                <c:pt idx="104">
                  <c:v>733639.70990740706</c:v>
                </c:pt>
                <c:pt idx="105">
                  <c:v>733639.71130787104</c:v>
                </c:pt>
                <c:pt idx="106">
                  <c:v>733639.71270833199</c:v>
                </c:pt>
                <c:pt idx="107">
                  <c:v>733639.71410879376</c:v>
                </c:pt>
                <c:pt idx="108">
                  <c:v>733639.71550925716</c:v>
                </c:pt>
                <c:pt idx="109">
                  <c:v>733639.71688657405</c:v>
                </c:pt>
                <c:pt idx="110">
                  <c:v>733639.71828703745</c:v>
                </c:pt>
                <c:pt idx="111">
                  <c:v>733639.71968750004</c:v>
                </c:pt>
                <c:pt idx="112">
                  <c:v>733639.72108796344</c:v>
                </c:pt>
                <c:pt idx="113">
                  <c:v>733639.72248842602</c:v>
                </c:pt>
                <c:pt idx="114">
                  <c:v>733639.72388888907</c:v>
                </c:pt>
                <c:pt idx="115">
                  <c:v>733639.72527777799</c:v>
                </c:pt>
                <c:pt idx="116">
                  <c:v>733639.7266898154</c:v>
                </c:pt>
                <c:pt idx="117">
                  <c:v>733639.72807870398</c:v>
                </c:pt>
                <c:pt idx="118">
                  <c:v>733639.72947916517</c:v>
                </c:pt>
                <c:pt idx="119">
                  <c:v>733639.73087962996</c:v>
                </c:pt>
                <c:pt idx="120">
                  <c:v>733639.73228009301</c:v>
                </c:pt>
                <c:pt idx="121">
                  <c:v>733639.73368055595</c:v>
                </c:pt>
                <c:pt idx="122">
                  <c:v>733639.73506944499</c:v>
                </c:pt>
                <c:pt idx="123">
                  <c:v>733639.73646990804</c:v>
                </c:pt>
                <c:pt idx="124">
                  <c:v>733639.73787036899</c:v>
                </c:pt>
                <c:pt idx="125">
                  <c:v>733639.73924768437</c:v>
                </c:pt>
                <c:pt idx="126">
                  <c:v>733639.74065972201</c:v>
                </c:pt>
                <c:pt idx="127">
                  <c:v>733639.74204860965</c:v>
                </c:pt>
                <c:pt idx="128">
                  <c:v>733639.74346064904</c:v>
                </c:pt>
                <c:pt idx="129">
                  <c:v>733639.74484953692</c:v>
                </c:pt>
                <c:pt idx="130">
                  <c:v>733639.74624999997</c:v>
                </c:pt>
                <c:pt idx="131">
                  <c:v>733639.74765046302</c:v>
                </c:pt>
                <c:pt idx="132">
                  <c:v>733639.74905092595</c:v>
                </c:pt>
                <c:pt idx="133">
                  <c:v>733639.75043981499</c:v>
                </c:pt>
                <c:pt idx="134">
                  <c:v>733639.75185185205</c:v>
                </c:pt>
                <c:pt idx="135">
                  <c:v>733639.75324074144</c:v>
                </c:pt>
                <c:pt idx="136">
                  <c:v>733639.75462963001</c:v>
                </c:pt>
                <c:pt idx="137">
                  <c:v>733639.75604166707</c:v>
                </c:pt>
                <c:pt idx="138">
                  <c:v>733639.757430556</c:v>
                </c:pt>
                <c:pt idx="139">
                  <c:v>733639.75881944504</c:v>
                </c:pt>
                <c:pt idx="140">
                  <c:v>733639.76021990692</c:v>
                </c:pt>
                <c:pt idx="141">
                  <c:v>733639.76162037044</c:v>
                </c:pt>
                <c:pt idx="142">
                  <c:v>733639.76302083442</c:v>
                </c:pt>
                <c:pt idx="143">
                  <c:v>733639.76442129642</c:v>
                </c:pt>
                <c:pt idx="144">
                  <c:v>733639.76582175901</c:v>
                </c:pt>
                <c:pt idx="145">
                  <c:v>733639.76721064805</c:v>
                </c:pt>
                <c:pt idx="146">
                  <c:v>733639.76859953708</c:v>
                </c:pt>
                <c:pt idx="147">
                  <c:v>733639.77001157217</c:v>
                </c:pt>
                <c:pt idx="148">
                  <c:v>733639.77140046237</c:v>
                </c:pt>
                <c:pt idx="149">
                  <c:v>733639.772800926</c:v>
                </c:pt>
                <c:pt idx="150">
                  <c:v>733639.77418981271</c:v>
                </c:pt>
                <c:pt idx="151">
                  <c:v>733639.77559027623</c:v>
                </c:pt>
                <c:pt idx="152">
                  <c:v>733639.77697916515</c:v>
                </c:pt>
                <c:pt idx="153">
                  <c:v>733639.77839120396</c:v>
                </c:pt>
                <c:pt idx="154">
                  <c:v>733639.77978009137</c:v>
                </c:pt>
                <c:pt idx="155">
                  <c:v>733639.78118055465</c:v>
                </c:pt>
                <c:pt idx="156">
                  <c:v>733639.78258101898</c:v>
                </c:pt>
                <c:pt idx="157">
                  <c:v>733639.78396990697</c:v>
                </c:pt>
                <c:pt idx="158">
                  <c:v>733639.78537036758</c:v>
                </c:pt>
                <c:pt idx="159">
                  <c:v>733639.78675925836</c:v>
                </c:pt>
                <c:pt idx="160">
                  <c:v>733639.78817129426</c:v>
                </c:pt>
                <c:pt idx="161">
                  <c:v>733639.78956018272</c:v>
                </c:pt>
                <c:pt idx="162">
                  <c:v>733639.79096064798</c:v>
                </c:pt>
                <c:pt idx="163">
                  <c:v>733639.79234953516</c:v>
                </c:pt>
                <c:pt idx="164">
                  <c:v>733639.79376157396</c:v>
                </c:pt>
                <c:pt idx="165">
                  <c:v>733639.79515046196</c:v>
                </c:pt>
                <c:pt idx="166">
                  <c:v>733639.79655092605</c:v>
                </c:pt>
                <c:pt idx="167">
                  <c:v>733639.79793981323</c:v>
                </c:pt>
                <c:pt idx="168">
                  <c:v>733639.79934027558</c:v>
                </c:pt>
                <c:pt idx="169">
                  <c:v>733639.80074074143</c:v>
                </c:pt>
                <c:pt idx="170">
                  <c:v>733639.80214120389</c:v>
                </c:pt>
                <c:pt idx="171">
                  <c:v>733639.80353009305</c:v>
                </c:pt>
                <c:pt idx="172">
                  <c:v>733639.80491898197</c:v>
                </c:pt>
                <c:pt idx="173">
                  <c:v>733639.80633101903</c:v>
                </c:pt>
                <c:pt idx="174">
                  <c:v>733639.80771990796</c:v>
                </c:pt>
                <c:pt idx="175">
                  <c:v>733639.80912036996</c:v>
                </c:pt>
                <c:pt idx="176">
                  <c:v>733639.81050925888</c:v>
                </c:pt>
                <c:pt idx="177">
                  <c:v>733639.81190972205</c:v>
                </c:pt>
                <c:pt idx="178">
                  <c:v>733639.81331018498</c:v>
                </c:pt>
                <c:pt idx="179">
                  <c:v>733639.8146990739</c:v>
                </c:pt>
                <c:pt idx="180">
                  <c:v>733639.81609953742</c:v>
                </c:pt>
                <c:pt idx="181">
                  <c:v>733639.81748842704</c:v>
                </c:pt>
                <c:pt idx="182">
                  <c:v>733639.81890046305</c:v>
                </c:pt>
                <c:pt idx="183">
                  <c:v>733639.82028935209</c:v>
                </c:pt>
                <c:pt idx="184">
                  <c:v>733639.82167824241</c:v>
                </c:pt>
                <c:pt idx="185">
                  <c:v>733639.82306713227</c:v>
                </c:pt>
                <c:pt idx="186">
                  <c:v>733639.82447916688</c:v>
                </c:pt>
                <c:pt idx="187">
                  <c:v>733639.82586805604</c:v>
                </c:pt>
                <c:pt idx="188">
                  <c:v>733639.82726851909</c:v>
                </c:pt>
                <c:pt idx="189">
                  <c:v>733639.82866898202</c:v>
                </c:pt>
                <c:pt idx="190">
                  <c:v>733639.83006944542</c:v>
                </c:pt>
                <c:pt idx="191">
                  <c:v>733639.83145833469</c:v>
                </c:pt>
                <c:pt idx="192">
                  <c:v>733639.83285879705</c:v>
                </c:pt>
                <c:pt idx="193">
                  <c:v>733639.83425925893</c:v>
                </c:pt>
                <c:pt idx="194">
                  <c:v>733639.83564814844</c:v>
                </c:pt>
                <c:pt idx="195">
                  <c:v>733639.83704861102</c:v>
                </c:pt>
                <c:pt idx="196">
                  <c:v>733639.83844907407</c:v>
                </c:pt>
                <c:pt idx="197">
                  <c:v>733639.83984953701</c:v>
                </c:pt>
                <c:pt idx="198">
                  <c:v>733639.84123842744</c:v>
                </c:pt>
                <c:pt idx="199">
                  <c:v>733639.84263888909</c:v>
                </c:pt>
                <c:pt idx="200">
                  <c:v>733639.84403935191</c:v>
                </c:pt>
                <c:pt idx="201">
                  <c:v>733639.8454282427</c:v>
                </c:pt>
                <c:pt idx="202">
                  <c:v>733639.84682870551</c:v>
                </c:pt>
                <c:pt idx="203">
                  <c:v>733639.84821759444</c:v>
                </c:pt>
                <c:pt idx="204">
                  <c:v>733639.84962963045</c:v>
                </c:pt>
                <c:pt idx="205">
                  <c:v>733639.85103009443</c:v>
                </c:pt>
                <c:pt idx="206">
                  <c:v>733639.85243055644</c:v>
                </c:pt>
                <c:pt idx="207">
                  <c:v>733639.85383102077</c:v>
                </c:pt>
                <c:pt idx="208">
                  <c:v>733639.85521990794</c:v>
                </c:pt>
                <c:pt idx="209">
                  <c:v>733639.85662037239</c:v>
                </c:pt>
                <c:pt idx="210">
                  <c:v>733639.8580092591</c:v>
                </c:pt>
                <c:pt idx="211">
                  <c:v>733639.85940972203</c:v>
                </c:pt>
                <c:pt idx="212">
                  <c:v>733639.86079861142</c:v>
                </c:pt>
                <c:pt idx="213">
                  <c:v>733639.86219907389</c:v>
                </c:pt>
                <c:pt idx="214">
                  <c:v>733639.8636111127</c:v>
                </c:pt>
                <c:pt idx="215">
                  <c:v>733639.86499999999</c:v>
                </c:pt>
                <c:pt idx="216">
                  <c:v>733639.86638888903</c:v>
                </c:pt>
                <c:pt idx="217">
                  <c:v>733639.86780092795</c:v>
                </c:pt>
                <c:pt idx="218">
                  <c:v>733639.86918981501</c:v>
                </c:pt>
                <c:pt idx="219">
                  <c:v>733639.87059027737</c:v>
                </c:pt>
                <c:pt idx="220">
                  <c:v>733639.87199074205</c:v>
                </c:pt>
                <c:pt idx="221">
                  <c:v>733639.87337962899</c:v>
                </c:pt>
                <c:pt idx="222">
                  <c:v>733639.87476851896</c:v>
                </c:pt>
                <c:pt idx="223">
                  <c:v>733639.87618055602</c:v>
                </c:pt>
                <c:pt idx="224">
                  <c:v>733639.87756944436</c:v>
                </c:pt>
                <c:pt idx="225">
                  <c:v>733639.87896990695</c:v>
                </c:pt>
                <c:pt idx="226">
                  <c:v>733639.88035879598</c:v>
                </c:pt>
                <c:pt idx="227">
                  <c:v>733639.88175925892</c:v>
                </c:pt>
                <c:pt idx="228">
                  <c:v>733639.88314814796</c:v>
                </c:pt>
                <c:pt idx="229">
                  <c:v>733639.88456018397</c:v>
                </c:pt>
                <c:pt idx="230">
                  <c:v>733639.88594907336</c:v>
                </c:pt>
                <c:pt idx="231">
                  <c:v>733639.88734953699</c:v>
                </c:pt>
                <c:pt idx="232">
                  <c:v>733639.88873842603</c:v>
                </c:pt>
                <c:pt idx="233">
                  <c:v>733639.89013888896</c:v>
                </c:pt>
                <c:pt idx="234">
                  <c:v>733639.8915393519</c:v>
                </c:pt>
                <c:pt idx="235">
                  <c:v>733639.89293981437</c:v>
                </c:pt>
                <c:pt idx="236">
                  <c:v>733639.89432870399</c:v>
                </c:pt>
                <c:pt idx="237">
                  <c:v>733639.89572916692</c:v>
                </c:pt>
                <c:pt idx="238">
                  <c:v>733639.89712962997</c:v>
                </c:pt>
                <c:pt idx="239">
                  <c:v>733639.89853009302</c:v>
                </c:pt>
                <c:pt idx="240">
                  <c:v>733639.89991898136</c:v>
                </c:pt>
                <c:pt idx="241">
                  <c:v>733639.90131944499</c:v>
                </c:pt>
                <c:pt idx="242">
                  <c:v>733639.90271990688</c:v>
                </c:pt>
                <c:pt idx="243">
                  <c:v>733639.90412036888</c:v>
                </c:pt>
                <c:pt idx="244">
                  <c:v>733639.90549768542</c:v>
                </c:pt>
                <c:pt idx="245">
                  <c:v>733639.90690972202</c:v>
                </c:pt>
                <c:pt idx="246">
                  <c:v>733639.90831018437</c:v>
                </c:pt>
                <c:pt idx="247">
                  <c:v>733639.90969907399</c:v>
                </c:pt>
                <c:pt idx="248">
                  <c:v>733639.91109953704</c:v>
                </c:pt>
                <c:pt idx="249">
                  <c:v>733639.91248842643</c:v>
                </c:pt>
                <c:pt idx="250">
                  <c:v>733639.91388888902</c:v>
                </c:pt>
                <c:pt idx="251">
                  <c:v>733639.91526620404</c:v>
                </c:pt>
                <c:pt idx="252">
                  <c:v>733639.91667824145</c:v>
                </c:pt>
                <c:pt idx="253">
                  <c:v>733639.91806713189</c:v>
                </c:pt>
                <c:pt idx="254">
                  <c:v>733639.91946759343</c:v>
                </c:pt>
                <c:pt idx="255">
                  <c:v>733639.92085648351</c:v>
                </c:pt>
                <c:pt idx="256">
                  <c:v>733639.92225694715</c:v>
                </c:pt>
                <c:pt idx="257">
                  <c:v>733639.92364583444</c:v>
                </c:pt>
                <c:pt idx="258">
                  <c:v>733639.92505787243</c:v>
                </c:pt>
                <c:pt idx="259">
                  <c:v>733639.92644675903</c:v>
                </c:pt>
                <c:pt idx="260">
                  <c:v>733639.92784722243</c:v>
                </c:pt>
                <c:pt idx="261">
                  <c:v>733639.92924768501</c:v>
                </c:pt>
                <c:pt idx="262">
                  <c:v>733639.93063657405</c:v>
                </c:pt>
                <c:pt idx="263">
                  <c:v>733639.93204861099</c:v>
                </c:pt>
                <c:pt idx="264">
                  <c:v>733639.9334375019</c:v>
                </c:pt>
                <c:pt idx="265">
                  <c:v>733639.93483796343</c:v>
                </c:pt>
                <c:pt idx="266">
                  <c:v>733639.93623842741</c:v>
                </c:pt>
                <c:pt idx="267">
                  <c:v>733639.93763888895</c:v>
                </c:pt>
                <c:pt idx="268">
                  <c:v>733639.93903935188</c:v>
                </c:pt>
                <c:pt idx="269">
                  <c:v>733639.94042824244</c:v>
                </c:pt>
                <c:pt idx="270">
                  <c:v>733639.94182870444</c:v>
                </c:pt>
                <c:pt idx="271">
                  <c:v>733639.94321759441</c:v>
                </c:pt>
                <c:pt idx="272">
                  <c:v>733639.94461805536</c:v>
                </c:pt>
                <c:pt idx="273">
                  <c:v>733639.94600694766</c:v>
                </c:pt>
                <c:pt idx="274">
                  <c:v>733639.94739583344</c:v>
                </c:pt>
                <c:pt idx="275">
                  <c:v>733639.9488078719</c:v>
                </c:pt>
                <c:pt idx="276">
                  <c:v>733639.95019675908</c:v>
                </c:pt>
                <c:pt idx="277">
                  <c:v>733639.95159722376</c:v>
                </c:pt>
                <c:pt idx="278">
                  <c:v>733639.95299768494</c:v>
                </c:pt>
                <c:pt idx="279">
                  <c:v>733639.9543865741</c:v>
                </c:pt>
                <c:pt idx="280">
                  <c:v>733639.9557870389</c:v>
                </c:pt>
                <c:pt idx="281">
                  <c:v>733639.95717592642</c:v>
                </c:pt>
                <c:pt idx="282">
                  <c:v>733639.95857638901</c:v>
                </c:pt>
                <c:pt idx="283">
                  <c:v>733639.95997685206</c:v>
                </c:pt>
                <c:pt idx="284">
                  <c:v>733639.96136574296</c:v>
                </c:pt>
                <c:pt idx="285">
                  <c:v>733639.96276620403</c:v>
                </c:pt>
                <c:pt idx="286">
                  <c:v>733639.96415509295</c:v>
                </c:pt>
                <c:pt idx="287">
                  <c:v>733639.96555555705</c:v>
                </c:pt>
                <c:pt idx="288">
                  <c:v>733639.96696759481</c:v>
                </c:pt>
                <c:pt idx="289">
                  <c:v>733639.96835648245</c:v>
                </c:pt>
                <c:pt idx="290">
                  <c:v>733639.96974536998</c:v>
                </c:pt>
                <c:pt idx="291">
                  <c:v>733639.97114583303</c:v>
                </c:pt>
                <c:pt idx="292">
                  <c:v>733639.97254629596</c:v>
                </c:pt>
                <c:pt idx="293">
                  <c:v>733639.9739467589</c:v>
                </c:pt>
                <c:pt idx="294">
                  <c:v>733639.97533564805</c:v>
                </c:pt>
                <c:pt idx="295">
                  <c:v>733639.97673611145</c:v>
                </c:pt>
                <c:pt idx="296">
                  <c:v>733639.97812500002</c:v>
                </c:pt>
                <c:pt idx="297">
                  <c:v>733639.97951388836</c:v>
                </c:pt>
                <c:pt idx="298">
                  <c:v>733639.98091435188</c:v>
                </c:pt>
                <c:pt idx="299">
                  <c:v>733639.98231481388</c:v>
                </c:pt>
                <c:pt idx="300">
                  <c:v>733639.98371527798</c:v>
                </c:pt>
                <c:pt idx="301">
                  <c:v>733639.98511574103</c:v>
                </c:pt>
                <c:pt idx="302">
                  <c:v>733639.98650462995</c:v>
                </c:pt>
                <c:pt idx="303">
                  <c:v>733639.987905093</c:v>
                </c:pt>
                <c:pt idx="304">
                  <c:v>733639.98930555466</c:v>
                </c:pt>
                <c:pt idx="305">
                  <c:v>733639.9907060191</c:v>
                </c:pt>
                <c:pt idx="306">
                  <c:v>733639.99209490709</c:v>
                </c:pt>
                <c:pt idx="307">
                  <c:v>733639.99348379741</c:v>
                </c:pt>
                <c:pt idx="308">
                  <c:v>733639.99488425895</c:v>
                </c:pt>
                <c:pt idx="309">
                  <c:v>733639.99628472351</c:v>
                </c:pt>
                <c:pt idx="310">
                  <c:v>733639.99767361104</c:v>
                </c:pt>
                <c:pt idx="311">
                  <c:v>733639.99907407397</c:v>
                </c:pt>
                <c:pt idx="312">
                  <c:v>733640.00047453702</c:v>
                </c:pt>
                <c:pt idx="313">
                  <c:v>733640.00187500042</c:v>
                </c:pt>
                <c:pt idx="314">
                  <c:v>733640.003263889</c:v>
                </c:pt>
                <c:pt idx="315">
                  <c:v>733640.00466435193</c:v>
                </c:pt>
                <c:pt idx="316">
                  <c:v>733640.00606481545</c:v>
                </c:pt>
                <c:pt idx="317">
                  <c:v>733640.00745370402</c:v>
                </c:pt>
                <c:pt idx="318">
                  <c:v>733640.00885416742</c:v>
                </c:pt>
                <c:pt idx="319">
                  <c:v>733640.01024305599</c:v>
                </c:pt>
                <c:pt idx="320">
                  <c:v>733640.01165509445</c:v>
                </c:pt>
                <c:pt idx="321">
                  <c:v>733640.01305555645</c:v>
                </c:pt>
                <c:pt idx="322">
                  <c:v>733640.0144444441</c:v>
                </c:pt>
                <c:pt idx="323">
                  <c:v>733640.01584490843</c:v>
                </c:pt>
                <c:pt idx="324">
                  <c:v>733640.01723379595</c:v>
                </c:pt>
                <c:pt idx="325">
                  <c:v>733640.01862268662</c:v>
                </c:pt>
                <c:pt idx="326">
                  <c:v>733640.02002314944</c:v>
                </c:pt>
                <c:pt idx="327">
                  <c:v>733640.02142361295</c:v>
                </c:pt>
                <c:pt idx="328">
                  <c:v>733640.02282407403</c:v>
                </c:pt>
                <c:pt idx="329">
                  <c:v>733640.02421296237</c:v>
                </c:pt>
                <c:pt idx="330">
                  <c:v>733640.02562500176</c:v>
                </c:pt>
                <c:pt idx="331">
                  <c:v>733640.02701388893</c:v>
                </c:pt>
                <c:pt idx="332">
                  <c:v>733640.0284143521</c:v>
                </c:pt>
                <c:pt idx="333">
                  <c:v>733640.02980324242</c:v>
                </c:pt>
                <c:pt idx="334">
                  <c:v>733640.03121527843</c:v>
                </c:pt>
                <c:pt idx="335">
                  <c:v>733640.03260416701</c:v>
                </c:pt>
                <c:pt idx="336">
                  <c:v>733640.03399305604</c:v>
                </c:pt>
                <c:pt idx="337">
                  <c:v>733640.03539351909</c:v>
                </c:pt>
                <c:pt idx="338">
                  <c:v>733640.03678240743</c:v>
                </c:pt>
                <c:pt idx="339">
                  <c:v>733640.03818287002</c:v>
                </c:pt>
                <c:pt idx="340">
                  <c:v>733640.03958333295</c:v>
                </c:pt>
                <c:pt idx="341">
                  <c:v>733640.04098379705</c:v>
                </c:pt>
                <c:pt idx="342">
                  <c:v>733640.04237268399</c:v>
                </c:pt>
                <c:pt idx="343">
                  <c:v>733640.04378472245</c:v>
                </c:pt>
                <c:pt idx="344">
                  <c:v>733640.04517361103</c:v>
                </c:pt>
                <c:pt idx="345">
                  <c:v>733640.04656249995</c:v>
                </c:pt>
                <c:pt idx="346">
                  <c:v>733640.047962963</c:v>
                </c:pt>
                <c:pt idx="347">
                  <c:v>733640.04935185192</c:v>
                </c:pt>
                <c:pt idx="348">
                  <c:v>733640.0507638891</c:v>
                </c:pt>
                <c:pt idx="349">
                  <c:v>733640.05216435192</c:v>
                </c:pt>
                <c:pt idx="350">
                  <c:v>733640.0535532427</c:v>
                </c:pt>
                <c:pt idx="351">
                  <c:v>733640.05495370401</c:v>
                </c:pt>
                <c:pt idx="352">
                  <c:v>733640.05634259304</c:v>
                </c:pt>
                <c:pt idx="353">
                  <c:v>733640.05774305598</c:v>
                </c:pt>
                <c:pt idx="354">
                  <c:v>733640.05914351891</c:v>
                </c:pt>
                <c:pt idx="355">
                  <c:v>733640.06054398208</c:v>
                </c:pt>
                <c:pt idx="356">
                  <c:v>733640.06193286995</c:v>
                </c:pt>
                <c:pt idx="357">
                  <c:v>733640.06333333405</c:v>
                </c:pt>
                <c:pt idx="358">
                  <c:v>733640.06473379605</c:v>
                </c:pt>
                <c:pt idx="359">
                  <c:v>733640.0661342591</c:v>
                </c:pt>
                <c:pt idx="360">
                  <c:v>733640.06752314942</c:v>
                </c:pt>
                <c:pt idx="361">
                  <c:v>733640.06893518544</c:v>
                </c:pt>
                <c:pt idx="362">
                  <c:v>733640.07033564802</c:v>
                </c:pt>
                <c:pt idx="363">
                  <c:v>733640.07172453741</c:v>
                </c:pt>
                <c:pt idx="364">
                  <c:v>733640.073125</c:v>
                </c:pt>
                <c:pt idx="365">
                  <c:v>733640.07452546188</c:v>
                </c:pt>
                <c:pt idx="366">
                  <c:v>733640.07591435197</c:v>
                </c:pt>
                <c:pt idx="367">
                  <c:v>733640.07730324101</c:v>
                </c:pt>
                <c:pt idx="368">
                  <c:v>733640.07871527737</c:v>
                </c:pt>
                <c:pt idx="369">
                  <c:v>733640.080115741</c:v>
                </c:pt>
                <c:pt idx="370">
                  <c:v>733640.08151620394</c:v>
                </c:pt>
                <c:pt idx="371">
                  <c:v>733640.08291666699</c:v>
                </c:pt>
                <c:pt idx="372">
                  <c:v>733640.08430555428</c:v>
                </c:pt>
                <c:pt idx="373">
                  <c:v>733640.08570601908</c:v>
                </c:pt>
                <c:pt idx="374">
                  <c:v>733640.08710648189</c:v>
                </c:pt>
                <c:pt idx="375">
                  <c:v>733640.08849537105</c:v>
                </c:pt>
                <c:pt idx="376">
                  <c:v>733640.08989583305</c:v>
                </c:pt>
                <c:pt idx="377">
                  <c:v>733640.09128472244</c:v>
                </c:pt>
                <c:pt idx="378">
                  <c:v>733640.09269675892</c:v>
                </c:pt>
                <c:pt idx="379">
                  <c:v>733640.09408564842</c:v>
                </c:pt>
                <c:pt idx="380">
                  <c:v>733640.09549768502</c:v>
                </c:pt>
                <c:pt idx="381">
                  <c:v>733640.09689814795</c:v>
                </c:pt>
                <c:pt idx="382">
                  <c:v>733640.09828703874</c:v>
                </c:pt>
                <c:pt idx="383">
                  <c:v>733640.09968750004</c:v>
                </c:pt>
                <c:pt idx="384">
                  <c:v>733640.10107638908</c:v>
                </c:pt>
                <c:pt idx="385">
                  <c:v>733640.1024768519</c:v>
                </c:pt>
                <c:pt idx="386">
                  <c:v>733640.10386574245</c:v>
                </c:pt>
                <c:pt idx="387">
                  <c:v>733640.105277778</c:v>
                </c:pt>
                <c:pt idx="388">
                  <c:v>733640.10666666704</c:v>
                </c:pt>
                <c:pt idx="389">
                  <c:v>733640.10806713044</c:v>
                </c:pt>
                <c:pt idx="390">
                  <c:v>733640.10946759302</c:v>
                </c:pt>
                <c:pt idx="391">
                  <c:v>733640.11086805596</c:v>
                </c:pt>
                <c:pt idx="392">
                  <c:v>733640.11225694662</c:v>
                </c:pt>
                <c:pt idx="393">
                  <c:v>733640.11365740944</c:v>
                </c:pt>
                <c:pt idx="394">
                  <c:v>733640.11505787005</c:v>
                </c:pt>
                <c:pt idx="395">
                  <c:v>733640.11644675909</c:v>
                </c:pt>
                <c:pt idx="396">
                  <c:v>733640.11785879603</c:v>
                </c:pt>
                <c:pt idx="397">
                  <c:v>733640.11925925897</c:v>
                </c:pt>
                <c:pt idx="398">
                  <c:v>733640.120648148</c:v>
                </c:pt>
                <c:pt idx="399">
                  <c:v>733640.12204861036</c:v>
                </c:pt>
                <c:pt idx="400">
                  <c:v>733640.12346064905</c:v>
                </c:pt>
                <c:pt idx="401">
                  <c:v>733640.12484953692</c:v>
                </c:pt>
                <c:pt idx="402">
                  <c:v>733640.12624999997</c:v>
                </c:pt>
                <c:pt idx="403">
                  <c:v>733640.12762731651</c:v>
                </c:pt>
                <c:pt idx="404">
                  <c:v>733640.12902777805</c:v>
                </c:pt>
                <c:pt idx="405">
                  <c:v>733640.13042824145</c:v>
                </c:pt>
                <c:pt idx="406">
                  <c:v>733640.13182870403</c:v>
                </c:pt>
                <c:pt idx="407">
                  <c:v>733640.13322916708</c:v>
                </c:pt>
                <c:pt idx="408">
                  <c:v>733640.13461805426</c:v>
                </c:pt>
                <c:pt idx="409">
                  <c:v>733640.13603009295</c:v>
                </c:pt>
                <c:pt idx="410">
                  <c:v>733640.13740740705</c:v>
                </c:pt>
                <c:pt idx="411">
                  <c:v>733640.13880787045</c:v>
                </c:pt>
                <c:pt idx="412">
                  <c:v>733640.14020833303</c:v>
                </c:pt>
                <c:pt idx="413">
                  <c:v>733640.14160879643</c:v>
                </c:pt>
                <c:pt idx="414">
                  <c:v>733640.142997685</c:v>
                </c:pt>
                <c:pt idx="415">
                  <c:v>733640.14438657393</c:v>
                </c:pt>
                <c:pt idx="416">
                  <c:v>733640.14579861099</c:v>
                </c:pt>
                <c:pt idx="417">
                  <c:v>733640.14718750003</c:v>
                </c:pt>
                <c:pt idx="418">
                  <c:v>733640.14858796343</c:v>
                </c:pt>
                <c:pt idx="419">
                  <c:v>733640.14997685188</c:v>
                </c:pt>
                <c:pt idx="420">
                  <c:v>733640.15137731505</c:v>
                </c:pt>
                <c:pt idx="421">
                  <c:v>733640.15277777798</c:v>
                </c:pt>
                <c:pt idx="422">
                  <c:v>733640.15416666691</c:v>
                </c:pt>
                <c:pt idx="423">
                  <c:v>733640.15555555595</c:v>
                </c:pt>
                <c:pt idx="424">
                  <c:v>733640.1569675944</c:v>
                </c:pt>
                <c:pt idx="425">
                  <c:v>733640.15836805606</c:v>
                </c:pt>
                <c:pt idx="426">
                  <c:v>733640.15976851899</c:v>
                </c:pt>
                <c:pt idx="427">
                  <c:v>733640.16114583344</c:v>
                </c:pt>
                <c:pt idx="428">
                  <c:v>733640.16254629602</c:v>
                </c:pt>
                <c:pt idx="429">
                  <c:v>733640.16393518494</c:v>
                </c:pt>
                <c:pt idx="430">
                  <c:v>733640.16533564904</c:v>
                </c:pt>
                <c:pt idx="431">
                  <c:v>733640.1667245389</c:v>
                </c:pt>
                <c:pt idx="432">
                  <c:v>733640.16812500043</c:v>
                </c:pt>
                <c:pt idx="433">
                  <c:v>733640.16951388889</c:v>
                </c:pt>
                <c:pt idx="434">
                  <c:v>733640.17091435136</c:v>
                </c:pt>
                <c:pt idx="435">
                  <c:v>733640.17230324098</c:v>
                </c:pt>
                <c:pt idx="436">
                  <c:v>733640.17371527699</c:v>
                </c:pt>
                <c:pt idx="437">
                  <c:v>733640.17510416696</c:v>
                </c:pt>
                <c:pt idx="438">
                  <c:v>733640.17650463001</c:v>
                </c:pt>
                <c:pt idx="439">
                  <c:v>733640.17789351894</c:v>
                </c:pt>
                <c:pt idx="440">
                  <c:v>733640.17928240693</c:v>
                </c:pt>
                <c:pt idx="441">
                  <c:v>733640.18068286998</c:v>
                </c:pt>
                <c:pt idx="442">
                  <c:v>733640.18207175715</c:v>
                </c:pt>
                <c:pt idx="443">
                  <c:v>733640.18347222195</c:v>
                </c:pt>
                <c:pt idx="444">
                  <c:v>733640.18487268337</c:v>
                </c:pt>
                <c:pt idx="445">
                  <c:v>733640.18627314805</c:v>
                </c:pt>
                <c:pt idx="446">
                  <c:v>733640.18766203709</c:v>
                </c:pt>
                <c:pt idx="447">
                  <c:v>733640.18906249898</c:v>
                </c:pt>
                <c:pt idx="448">
                  <c:v>733640.19046296296</c:v>
                </c:pt>
                <c:pt idx="449">
                  <c:v>733640.191851852</c:v>
                </c:pt>
                <c:pt idx="450">
                  <c:v>733640.19325231505</c:v>
                </c:pt>
                <c:pt idx="451">
                  <c:v>733640.19464120397</c:v>
                </c:pt>
                <c:pt idx="452">
                  <c:v>733640.1960416669</c:v>
                </c:pt>
                <c:pt idx="453">
                  <c:v>733640.19744212937</c:v>
                </c:pt>
                <c:pt idx="454">
                  <c:v>733640.198842593</c:v>
                </c:pt>
                <c:pt idx="455">
                  <c:v>733640.20023148193</c:v>
                </c:pt>
                <c:pt idx="456">
                  <c:v>733640.20162037003</c:v>
                </c:pt>
                <c:pt idx="457">
                  <c:v>733640.20302083343</c:v>
                </c:pt>
                <c:pt idx="458">
                  <c:v>733640.20442129602</c:v>
                </c:pt>
                <c:pt idx="459">
                  <c:v>733640.20582175895</c:v>
                </c:pt>
                <c:pt idx="460">
                  <c:v>733640.207222222</c:v>
                </c:pt>
                <c:pt idx="461">
                  <c:v>733640.20861111104</c:v>
                </c:pt>
                <c:pt idx="462">
                  <c:v>733640.21001157397</c:v>
                </c:pt>
                <c:pt idx="463">
                  <c:v>733640.21140046301</c:v>
                </c:pt>
                <c:pt idx="464">
                  <c:v>733640.21278935042</c:v>
                </c:pt>
                <c:pt idx="465">
                  <c:v>733640.21418981336</c:v>
                </c:pt>
                <c:pt idx="466">
                  <c:v>733640.21559027699</c:v>
                </c:pt>
                <c:pt idx="467">
                  <c:v>733640.21700231498</c:v>
                </c:pt>
                <c:pt idx="468">
                  <c:v>733640.2183912039</c:v>
                </c:pt>
                <c:pt idx="469">
                  <c:v>733640.21979166637</c:v>
                </c:pt>
                <c:pt idx="470">
                  <c:v>733640.22116898198</c:v>
                </c:pt>
                <c:pt idx="471">
                  <c:v>733640.22256944398</c:v>
                </c:pt>
                <c:pt idx="472">
                  <c:v>733640.22396990797</c:v>
                </c:pt>
                <c:pt idx="473">
                  <c:v>733640.22535879596</c:v>
                </c:pt>
                <c:pt idx="474">
                  <c:v>733640.22677083302</c:v>
                </c:pt>
                <c:pt idx="475">
                  <c:v>733640.22817129537</c:v>
                </c:pt>
                <c:pt idx="476">
                  <c:v>733640.22956018336</c:v>
                </c:pt>
                <c:pt idx="477">
                  <c:v>733640.23096064804</c:v>
                </c:pt>
                <c:pt idx="478">
                  <c:v>733640.23236111098</c:v>
                </c:pt>
                <c:pt idx="479">
                  <c:v>733640.23375000001</c:v>
                </c:pt>
                <c:pt idx="480">
                  <c:v>733640.23515046237</c:v>
                </c:pt>
                <c:pt idx="481">
                  <c:v>733640.23655092705</c:v>
                </c:pt>
                <c:pt idx="482">
                  <c:v>733640.23795138893</c:v>
                </c:pt>
                <c:pt idx="483">
                  <c:v>733640.23935185198</c:v>
                </c:pt>
                <c:pt idx="484">
                  <c:v>733640.24074074102</c:v>
                </c:pt>
                <c:pt idx="485">
                  <c:v>733640.24214120337</c:v>
                </c:pt>
                <c:pt idx="486">
                  <c:v>733640.24351851898</c:v>
                </c:pt>
                <c:pt idx="487">
                  <c:v>733640.24491898017</c:v>
                </c:pt>
                <c:pt idx="488">
                  <c:v>733640.24631944497</c:v>
                </c:pt>
                <c:pt idx="489">
                  <c:v>733640.24771990697</c:v>
                </c:pt>
                <c:pt idx="490">
                  <c:v>733640.24910879426</c:v>
                </c:pt>
                <c:pt idx="491">
                  <c:v>733640.25052083295</c:v>
                </c:pt>
                <c:pt idx="492">
                  <c:v>733640.25192129705</c:v>
                </c:pt>
                <c:pt idx="493">
                  <c:v>733640.25331018399</c:v>
                </c:pt>
                <c:pt idx="494">
                  <c:v>733640.2547222221</c:v>
                </c:pt>
                <c:pt idx="495">
                  <c:v>733640.25611111103</c:v>
                </c:pt>
                <c:pt idx="496">
                  <c:v>733640.25751157396</c:v>
                </c:pt>
                <c:pt idx="497">
                  <c:v>733640.258900463</c:v>
                </c:pt>
                <c:pt idx="498">
                  <c:v>733640.26028935192</c:v>
                </c:pt>
                <c:pt idx="499">
                  <c:v>733640.26168981544</c:v>
                </c:pt>
                <c:pt idx="500">
                  <c:v>733640.26309027802</c:v>
                </c:pt>
                <c:pt idx="501">
                  <c:v>733640.26449074142</c:v>
                </c:pt>
                <c:pt idx="502">
                  <c:v>733640.26589120401</c:v>
                </c:pt>
                <c:pt idx="503">
                  <c:v>733640.26728009304</c:v>
                </c:pt>
                <c:pt idx="504">
                  <c:v>733640.26868055644</c:v>
                </c:pt>
                <c:pt idx="505">
                  <c:v>733640.27008101891</c:v>
                </c:pt>
                <c:pt idx="506">
                  <c:v>733640.27148148208</c:v>
                </c:pt>
                <c:pt idx="507">
                  <c:v>733640.27288194408</c:v>
                </c:pt>
                <c:pt idx="508">
                  <c:v>733640.27427083196</c:v>
                </c:pt>
                <c:pt idx="509">
                  <c:v>733640.27567129536</c:v>
                </c:pt>
                <c:pt idx="510">
                  <c:v>733640.27707175678</c:v>
                </c:pt>
                <c:pt idx="511">
                  <c:v>733640.27847222192</c:v>
                </c:pt>
                <c:pt idx="512">
                  <c:v>733640.27987268323</c:v>
                </c:pt>
                <c:pt idx="513">
                  <c:v>733640.28126157389</c:v>
                </c:pt>
                <c:pt idx="514">
                  <c:v>733640.28265046189</c:v>
                </c:pt>
                <c:pt idx="515">
                  <c:v>733640.28405092598</c:v>
                </c:pt>
                <c:pt idx="516">
                  <c:v>733640.28545138892</c:v>
                </c:pt>
                <c:pt idx="517">
                  <c:v>733640.28685185208</c:v>
                </c:pt>
                <c:pt idx="518">
                  <c:v>733640.28825231502</c:v>
                </c:pt>
                <c:pt idx="519">
                  <c:v>733640.28964120336</c:v>
                </c:pt>
                <c:pt idx="520">
                  <c:v>733640.29104166699</c:v>
                </c:pt>
                <c:pt idx="521">
                  <c:v>733640.29244212899</c:v>
                </c:pt>
                <c:pt idx="522">
                  <c:v>733640.29383101908</c:v>
                </c:pt>
                <c:pt idx="523">
                  <c:v>733640.29524305428</c:v>
                </c:pt>
                <c:pt idx="524">
                  <c:v>733640.29663194495</c:v>
                </c:pt>
                <c:pt idx="525">
                  <c:v>733640.29804398189</c:v>
                </c:pt>
                <c:pt idx="526">
                  <c:v>733640.29943286965</c:v>
                </c:pt>
                <c:pt idx="527">
                  <c:v>733640.30083333445</c:v>
                </c:pt>
                <c:pt idx="528">
                  <c:v>733640.30222222244</c:v>
                </c:pt>
                <c:pt idx="529">
                  <c:v>733640.30363425903</c:v>
                </c:pt>
                <c:pt idx="530">
                  <c:v>733640.30503472243</c:v>
                </c:pt>
                <c:pt idx="531">
                  <c:v>733640.30642361334</c:v>
                </c:pt>
                <c:pt idx="532">
                  <c:v>733640.3078356497</c:v>
                </c:pt>
                <c:pt idx="533">
                  <c:v>733640.30921296298</c:v>
                </c:pt>
                <c:pt idx="534">
                  <c:v>733640.31061342743</c:v>
                </c:pt>
                <c:pt idx="535">
                  <c:v>733640.31201388908</c:v>
                </c:pt>
                <c:pt idx="536">
                  <c:v>733640.31341435201</c:v>
                </c:pt>
                <c:pt idx="537">
                  <c:v>733640.31481481495</c:v>
                </c:pt>
                <c:pt idx="538">
                  <c:v>733640.31621527905</c:v>
                </c:pt>
                <c:pt idx="539">
                  <c:v>733640.31761574245</c:v>
                </c:pt>
                <c:pt idx="540">
                  <c:v>733640.3190162041</c:v>
                </c:pt>
                <c:pt idx="541">
                  <c:v>733640.32041666703</c:v>
                </c:pt>
                <c:pt idx="542">
                  <c:v>733640.32181713253</c:v>
                </c:pt>
                <c:pt idx="543">
                  <c:v>733640.32320602052</c:v>
                </c:pt>
                <c:pt idx="544">
                  <c:v>733640.32459490804</c:v>
                </c:pt>
                <c:pt idx="545">
                  <c:v>733640.3260069479</c:v>
                </c:pt>
                <c:pt idx="546">
                  <c:v>733640.32739583345</c:v>
                </c:pt>
                <c:pt idx="547">
                  <c:v>733640.32880787225</c:v>
                </c:pt>
                <c:pt idx="548">
                  <c:v>733640.33019675908</c:v>
                </c:pt>
                <c:pt idx="549">
                  <c:v>733640.33160879742</c:v>
                </c:pt>
                <c:pt idx="550">
                  <c:v>733640.33299768495</c:v>
                </c:pt>
                <c:pt idx="551">
                  <c:v>733640.3343865741</c:v>
                </c:pt>
                <c:pt idx="552">
                  <c:v>733640.3357870389</c:v>
                </c:pt>
                <c:pt idx="553">
                  <c:v>733640.33717592643</c:v>
                </c:pt>
                <c:pt idx="554">
                  <c:v>733640.33858796442</c:v>
                </c:pt>
                <c:pt idx="555">
                  <c:v>733640.33998842642</c:v>
                </c:pt>
                <c:pt idx="556">
                  <c:v>733640.34138888901</c:v>
                </c:pt>
                <c:pt idx="557">
                  <c:v>733640.34278935206</c:v>
                </c:pt>
                <c:pt idx="558">
                  <c:v>733640.34417824098</c:v>
                </c:pt>
                <c:pt idx="559">
                  <c:v>733640.34557870391</c:v>
                </c:pt>
                <c:pt idx="560">
                  <c:v>733640.3469675947</c:v>
                </c:pt>
                <c:pt idx="561">
                  <c:v>733640.34835648362</c:v>
                </c:pt>
                <c:pt idx="562">
                  <c:v>733640.34976851894</c:v>
                </c:pt>
                <c:pt idx="563">
                  <c:v>733640.35115740926</c:v>
                </c:pt>
                <c:pt idx="564">
                  <c:v>733640.35255787044</c:v>
                </c:pt>
                <c:pt idx="565">
                  <c:v>733640.35394675902</c:v>
                </c:pt>
                <c:pt idx="566">
                  <c:v>733640.35535879643</c:v>
                </c:pt>
                <c:pt idx="567">
                  <c:v>733640.35675925901</c:v>
                </c:pt>
                <c:pt idx="568">
                  <c:v>733640.35814814805</c:v>
                </c:pt>
                <c:pt idx="569">
                  <c:v>733640.35954861098</c:v>
                </c:pt>
                <c:pt idx="570">
                  <c:v>733640.36093750177</c:v>
                </c:pt>
                <c:pt idx="571">
                  <c:v>733640.36234953708</c:v>
                </c:pt>
                <c:pt idx="572">
                  <c:v>733640.3637384274</c:v>
                </c:pt>
                <c:pt idx="573">
                  <c:v>733640.36512731714</c:v>
                </c:pt>
                <c:pt idx="574">
                  <c:v>733640.36653935211</c:v>
                </c:pt>
                <c:pt idx="575">
                  <c:v>733640.36792824243</c:v>
                </c:pt>
                <c:pt idx="576">
                  <c:v>733640.36932870408</c:v>
                </c:pt>
                <c:pt idx="577">
                  <c:v>733640.370717593</c:v>
                </c:pt>
                <c:pt idx="578">
                  <c:v>733640.37210648193</c:v>
                </c:pt>
                <c:pt idx="579">
                  <c:v>733640.37351851899</c:v>
                </c:pt>
                <c:pt idx="580">
                  <c:v>733640.37490740709</c:v>
                </c:pt>
                <c:pt idx="581">
                  <c:v>733640.37630787003</c:v>
                </c:pt>
                <c:pt idx="582">
                  <c:v>733640.37770833296</c:v>
                </c:pt>
                <c:pt idx="583">
                  <c:v>733640.37910879427</c:v>
                </c:pt>
                <c:pt idx="584">
                  <c:v>733640.38050925836</c:v>
                </c:pt>
                <c:pt idx="585">
                  <c:v>733640.38189814845</c:v>
                </c:pt>
                <c:pt idx="586">
                  <c:v>733640.38331018388</c:v>
                </c:pt>
                <c:pt idx="587">
                  <c:v>733640.38471064798</c:v>
                </c:pt>
                <c:pt idx="588">
                  <c:v>733640.38609953702</c:v>
                </c:pt>
                <c:pt idx="589">
                  <c:v>733640.38749999937</c:v>
                </c:pt>
                <c:pt idx="590">
                  <c:v>733640.38888888911</c:v>
                </c:pt>
                <c:pt idx="591">
                  <c:v>733640.39028935193</c:v>
                </c:pt>
                <c:pt idx="592">
                  <c:v>733640.39167824143</c:v>
                </c:pt>
                <c:pt idx="593">
                  <c:v>733640.39309027803</c:v>
                </c:pt>
                <c:pt idx="594">
                  <c:v>733640.39449074143</c:v>
                </c:pt>
                <c:pt idx="595">
                  <c:v>733640.39587963</c:v>
                </c:pt>
                <c:pt idx="596">
                  <c:v>733640.39728009305</c:v>
                </c:pt>
                <c:pt idx="597">
                  <c:v>733640.39868055645</c:v>
                </c:pt>
                <c:pt idx="598">
                  <c:v>733640.40006944409</c:v>
                </c:pt>
                <c:pt idx="599">
                  <c:v>733640.40146990842</c:v>
                </c:pt>
                <c:pt idx="600">
                  <c:v>733640.40287036996</c:v>
                </c:pt>
                <c:pt idx="601">
                  <c:v>733640.40427083301</c:v>
                </c:pt>
                <c:pt idx="602">
                  <c:v>733640.40565972205</c:v>
                </c:pt>
                <c:pt idx="603">
                  <c:v>733640.40704861097</c:v>
                </c:pt>
                <c:pt idx="604">
                  <c:v>733640.4084490739</c:v>
                </c:pt>
                <c:pt idx="605">
                  <c:v>733640.40984953695</c:v>
                </c:pt>
                <c:pt idx="606">
                  <c:v>733640.41125000152</c:v>
                </c:pt>
                <c:pt idx="607">
                  <c:v>733640.41263888893</c:v>
                </c:pt>
                <c:pt idx="608">
                  <c:v>733640.41403935198</c:v>
                </c:pt>
                <c:pt idx="609">
                  <c:v>733640.41543981503</c:v>
                </c:pt>
                <c:pt idx="610">
                  <c:v>733640.41682870442</c:v>
                </c:pt>
                <c:pt idx="611">
                  <c:v>733640.41824074241</c:v>
                </c:pt>
                <c:pt idx="612">
                  <c:v>733640.41964120395</c:v>
                </c:pt>
                <c:pt idx="613">
                  <c:v>733640.42101851909</c:v>
                </c:pt>
                <c:pt idx="614">
                  <c:v>733640.42241898191</c:v>
                </c:pt>
                <c:pt idx="615">
                  <c:v>733640.42381944542</c:v>
                </c:pt>
                <c:pt idx="616">
                  <c:v>733640.42521990708</c:v>
                </c:pt>
                <c:pt idx="617">
                  <c:v>733640.42662037176</c:v>
                </c:pt>
                <c:pt idx="618">
                  <c:v>733640.42800925893</c:v>
                </c:pt>
                <c:pt idx="619">
                  <c:v>733640.4294097221</c:v>
                </c:pt>
                <c:pt idx="620">
                  <c:v>733640.43081018503</c:v>
                </c:pt>
                <c:pt idx="621">
                  <c:v>733640.43219907396</c:v>
                </c:pt>
                <c:pt idx="622">
                  <c:v>733640.43359953701</c:v>
                </c:pt>
                <c:pt idx="623">
                  <c:v>733640.43498842604</c:v>
                </c:pt>
                <c:pt idx="624">
                  <c:v>733640.43640046404</c:v>
                </c:pt>
                <c:pt idx="625">
                  <c:v>733640.43778935191</c:v>
                </c:pt>
                <c:pt idx="626">
                  <c:v>733640.43918981496</c:v>
                </c:pt>
                <c:pt idx="627">
                  <c:v>733640.44059027801</c:v>
                </c:pt>
                <c:pt idx="628">
                  <c:v>733640.44199074281</c:v>
                </c:pt>
                <c:pt idx="629">
                  <c:v>733640.443391204</c:v>
                </c:pt>
                <c:pt idx="630">
                  <c:v>733640.44476851891</c:v>
                </c:pt>
                <c:pt idx="631">
                  <c:v>733640.44616898207</c:v>
                </c:pt>
                <c:pt idx="632">
                  <c:v>733640.44756944408</c:v>
                </c:pt>
                <c:pt idx="633">
                  <c:v>733640.44898148242</c:v>
                </c:pt>
                <c:pt idx="634">
                  <c:v>733640.45037036936</c:v>
                </c:pt>
                <c:pt idx="635">
                  <c:v>733640.45177083404</c:v>
                </c:pt>
                <c:pt idx="636">
                  <c:v>733640.45315972203</c:v>
                </c:pt>
                <c:pt idx="637">
                  <c:v>733640.45456018497</c:v>
                </c:pt>
                <c:pt idx="638">
                  <c:v>733640.45597222203</c:v>
                </c:pt>
                <c:pt idx="639">
                  <c:v>733640.45736111095</c:v>
                </c:pt>
                <c:pt idx="640">
                  <c:v>733640.458761574</c:v>
                </c:pt>
                <c:pt idx="641">
                  <c:v>733640.46016203705</c:v>
                </c:pt>
                <c:pt idx="642">
                  <c:v>733640.46153935208</c:v>
                </c:pt>
                <c:pt idx="643">
                  <c:v>733640.46295138902</c:v>
                </c:pt>
                <c:pt idx="644">
                  <c:v>733640.46434027737</c:v>
                </c:pt>
                <c:pt idx="645">
                  <c:v>733640.46574074205</c:v>
                </c:pt>
                <c:pt idx="646">
                  <c:v>733640.46714120393</c:v>
                </c:pt>
                <c:pt idx="647">
                  <c:v>733640.46853009344</c:v>
                </c:pt>
                <c:pt idx="648">
                  <c:v>733640.46994213003</c:v>
                </c:pt>
                <c:pt idx="649">
                  <c:v>733640.47133101895</c:v>
                </c:pt>
                <c:pt idx="650">
                  <c:v>733640.47273148189</c:v>
                </c:pt>
                <c:pt idx="651">
                  <c:v>733640.47413194436</c:v>
                </c:pt>
                <c:pt idx="652">
                  <c:v>733640.47552083305</c:v>
                </c:pt>
                <c:pt idx="653">
                  <c:v>733640.47692129645</c:v>
                </c:pt>
                <c:pt idx="654">
                  <c:v>733640.47831018397</c:v>
                </c:pt>
                <c:pt idx="655">
                  <c:v>733640.47971064737</c:v>
                </c:pt>
                <c:pt idx="656">
                  <c:v>733640.48112268501</c:v>
                </c:pt>
                <c:pt idx="657">
                  <c:v>733640.48251157254</c:v>
                </c:pt>
                <c:pt idx="658">
                  <c:v>733640.4839120371</c:v>
                </c:pt>
                <c:pt idx="659">
                  <c:v>733640.48530092603</c:v>
                </c:pt>
                <c:pt idx="660">
                  <c:v>733640.48671296297</c:v>
                </c:pt>
                <c:pt idx="661">
                  <c:v>733640.48810185189</c:v>
                </c:pt>
                <c:pt idx="662">
                  <c:v>733640.48949074105</c:v>
                </c:pt>
                <c:pt idx="663">
                  <c:v>733640.49090277799</c:v>
                </c:pt>
                <c:pt idx="664">
                  <c:v>733640.49229166692</c:v>
                </c:pt>
                <c:pt idx="665">
                  <c:v>733640.49369213043</c:v>
                </c:pt>
                <c:pt idx="666">
                  <c:v>733640.49509259302</c:v>
                </c:pt>
                <c:pt idx="667">
                  <c:v>733640.49648148241</c:v>
                </c:pt>
                <c:pt idx="668">
                  <c:v>733640.497893519</c:v>
                </c:pt>
                <c:pt idx="669">
                  <c:v>733640.49928240804</c:v>
                </c:pt>
                <c:pt idx="670">
                  <c:v>733640.50068287004</c:v>
                </c:pt>
                <c:pt idx="671">
                  <c:v>733640.50207175897</c:v>
                </c:pt>
                <c:pt idx="672">
                  <c:v>733640.50347222202</c:v>
                </c:pt>
                <c:pt idx="673">
                  <c:v>733640.50487268437</c:v>
                </c:pt>
                <c:pt idx="674">
                  <c:v>733640.50627314905</c:v>
                </c:pt>
                <c:pt idx="675">
                  <c:v>733640.50766203704</c:v>
                </c:pt>
                <c:pt idx="676">
                  <c:v>733640.50907407398</c:v>
                </c:pt>
                <c:pt idx="677">
                  <c:v>733640.51045138901</c:v>
                </c:pt>
                <c:pt idx="678">
                  <c:v>733640.51185185241</c:v>
                </c:pt>
                <c:pt idx="679">
                  <c:v>733640.51325231662</c:v>
                </c:pt>
                <c:pt idx="680">
                  <c:v>733640.51465277805</c:v>
                </c:pt>
                <c:pt idx="681">
                  <c:v>733640.51605324296</c:v>
                </c:pt>
                <c:pt idx="682">
                  <c:v>733640.51744213002</c:v>
                </c:pt>
                <c:pt idx="683">
                  <c:v>733640.51885416743</c:v>
                </c:pt>
                <c:pt idx="684">
                  <c:v>733640.520243056</c:v>
                </c:pt>
                <c:pt idx="685">
                  <c:v>733640.52164351905</c:v>
                </c:pt>
                <c:pt idx="686">
                  <c:v>733640.5230439821</c:v>
                </c:pt>
                <c:pt idx="687">
                  <c:v>733640.52443286998</c:v>
                </c:pt>
                <c:pt idx="688">
                  <c:v>733640.52583333442</c:v>
                </c:pt>
                <c:pt idx="689">
                  <c:v>733640.52722222242</c:v>
                </c:pt>
                <c:pt idx="690">
                  <c:v>733640.52862268651</c:v>
                </c:pt>
                <c:pt idx="691">
                  <c:v>733640.53002314945</c:v>
                </c:pt>
                <c:pt idx="692">
                  <c:v>733640.53142361296</c:v>
                </c:pt>
                <c:pt idx="693">
                  <c:v>733640.53281250002</c:v>
                </c:pt>
                <c:pt idx="694">
                  <c:v>733640.53421296296</c:v>
                </c:pt>
                <c:pt idx="695">
                  <c:v>733640.535601852</c:v>
                </c:pt>
                <c:pt idx="696">
                  <c:v>733640.53700231505</c:v>
                </c:pt>
                <c:pt idx="697">
                  <c:v>733640.53840277845</c:v>
                </c:pt>
                <c:pt idx="698">
                  <c:v>733640.53980324243</c:v>
                </c:pt>
                <c:pt idx="699">
                  <c:v>733640.54119212995</c:v>
                </c:pt>
                <c:pt idx="700">
                  <c:v>733640.542592593</c:v>
                </c:pt>
                <c:pt idx="701">
                  <c:v>733640.54398148204</c:v>
                </c:pt>
                <c:pt idx="702">
                  <c:v>733640.54538194544</c:v>
                </c:pt>
                <c:pt idx="703">
                  <c:v>733640.54678240744</c:v>
                </c:pt>
                <c:pt idx="704">
                  <c:v>733640.54817129602</c:v>
                </c:pt>
                <c:pt idx="705">
                  <c:v>733640.54957175837</c:v>
                </c:pt>
                <c:pt idx="706">
                  <c:v>733640.55098379741</c:v>
                </c:pt>
                <c:pt idx="707">
                  <c:v>733640.55237268389</c:v>
                </c:pt>
                <c:pt idx="708">
                  <c:v>733640.55377314845</c:v>
                </c:pt>
                <c:pt idx="709">
                  <c:v>733640.55516203702</c:v>
                </c:pt>
                <c:pt idx="710">
                  <c:v>733640.55657407409</c:v>
                </c:pt>
                <c:pt idx="711">
                  <c:v>733640.55796296301</c:v>
                </c:pt>
                <c:pt idx="712">
                  <c:v>733640.55936342594</c:v>
                </c:pt>
                <c:pt idx="713">
                  <c:v>733640.56075231545</c:v>
                </c:pt>
                <c:pt idx="714">
                  <c:v>733640.56215277803</c:v>
                </c:pt>
                <c:pt idx="715">
                  <c:v>733640.56354166695</c:v>
                </c:pt>
                <c:pt idx="716">
                  <c:v>733640.56493055599</c:v>
                </c:pt>
                <c:pt idx="717">
                  <c:v>733640.56634259305</c:v>
                </c:pt>
                <c:pt idx="718">
                  <c:v>733640.56774305599</c:v>
                </c:pt>
                <c:pt idx="719">
                  <c:v>733640.5691319441</c:v>
                </c:pt>
                <c:pt idx="720">
                  <c:v>733640.57053240796</c:v>
                </c:pt>
                <c:pt idx="721">
                  <c:v>733640.57194444409</c:v>
                </c:pt>
                <c:pt idx="722">
                  <c:v>733640.57333333301</c:v>
                </c:pt>
                <c:pt idx="723">
                  <c:v>733640.57473379537</c:v>
                </c:pt>
                <c:pt idx="724">
                  <c:v>733640.57613425888</c:v>
                </c:pt>
                <c:pt idx="725">
                  <c:v>733640.57752314804</c:v>
                </c:pt>
                <c:pt idx="726">
                  <c:v>733640.57892361144</c:v>
                </c:pt>
                <c:pt idx="727">
                  <c:v>733640.58031249896</c:v>
                </c:pt>
                <c:pt idx="728">
                  <c:v>733640.58171296236</c:v>
                </c:pt>
                <c:pt idx="729">
                  <c:v>733640.58311342599</c:v>
                </c:pt>
                <c:pt idx="730">
                  <c:v>733640.58450231398</c:v>
                </c:pt>
                <c:pt idx="731">
                  <c:v>733640.58589120395</c:v>
                </c:pt>
                <c:pt idx="732">
                  <c:v>733640.58729166689</c:v>
                </c:pt>
                <c:pt idx="733">
                  <c:v>733640.5886921304</c:v>
                </c:pt>
                <c:pt idx="734">
                  <c:v>733640.59009259299</c:v>
                </c:pt>
                <c:pt idx="735">
                  <c:v>733640.59149305604</c:v>
                </c:pt>
                <c:pt idx="736">
                  <c:v>733640.59289351909</c:v>
                </c:pt>
                <c:pt idx="737">
                  <c:v>733640.59429398191</c:v>
                </c:pt>
                <c:pt idx="738">
                  <c:v>733640.59568287001</c:v>
                </c:pt>
                <c:pt idx="739">
                  <c:v>733640.59708333295</c:v>
                </c:pt>
                <c:pt idx="740">
                  <c:v>733640.59848379705</c:v>
                </c:pt>
                <c:pt idx="741">
                  <c:v>733640.59988425893</c:v>
                </c:pt>
                <c:pt idx="742">
                  <c:v>733640.60127314844</c:v>
                </c:pt>
                <c:pt idx="743">
                  <c:v>733640.60266203701</c:v>
                </c:pt>
                <c:pt idx="744">
                  <c:v>733640.60407407396</c:v>
                </c:pt>
                <c:pt idx="745">
                  <c:v>733640.60546296299</c:v>
                </c:pt>
                <c:pt idx="746">
                  <c:v>733640.60687500041</c:v>
                </c:pt>
                <c:pt idx="747">
                  <c:v>733640.60826388909</c:v>
                </c:pt>
                <c:pt idx="748">
                  <c:v>733640.60966435191</c:v>
                </c:pt>
                <c:pt idx="749">
                  <c:v>733640.61107638909</c:v>
                </c:pt>
                <c:pt idx="750">
                  <c:v>733640.61246527801</c:v>
                </c:pt>
                <c:pt idx="751">
                  <c:v>733640.61386574281</c:v>
                </c:pt>
                <c:pt idx="752">
                  <c:v>733640.61525463045</c:v>
                </c:pt>
                <c:pt idx="753">
                  <c:v>733640.61665509443</c:v>
                </c:pt>
                <c:pt idx="754">
                  <c:v>733640.61804398207</c:v>
                </c:pt>
                <c:pt idx="755">
                  <c:v>733640.61944444408</c:v>
                </c:pt>
                <c:pt idx="756">
                  <c:v>733640.62083333405</c:v>
                </c:pt>
                <c:pt idx="757">
                  <c:v>733640.62224536936</c:v>
                </c:pt>
                <c:pt idx="758">
                  <c:v>733640.6236342591</c:v>
                </c:pt>
                <c:pt idx="759">
                  <c:v>733640.62503472203</c:v>
                </c:pt>
                <c:pt idx="760">
                  <c:v>733640.62643518543</c:v>
                </c:pt>
                <c:pt idx="761">
                  <c:v>733640.62783564941</c:v>
                </c:pt>
                <c:pt idx="762">
                  <c:v>733640.62923611095</c:v>
                </c:pt>
                <c:pt idx="763">
                  <c:v>733640.6306250015</c:v>
                </c:pt>
                <c:pt idx="764">
                  <c:v>733640.63203703705</c:v>
                </c:pt>
                <c:pt idx="765">
                  <c:v>733640.63342592795</c:v>
                </c:pt>
                <c:pt idx="766">
                  <c:v>733640.63481481501</c:v>
                </c:pt>
                <c:pt idx="767">
                  <c:v>733640.63621527795</c:v>
                </c:pt>
                <c:pt idx="768">
                  <c:v>733640.63761574205</c:v>
                </c:pt>
                <c:pt idx="769">
                  <c:v>733640.63901620393</c:v>
                </c:pt>
                <c:pt idx="770">
                  <c:v>733640.64040509344</c:v>
                </c:pt>
                <c:pt idx="771">
                  <c:v>733640.64181713189</c:v>
                </c:pt>
                <c:pt idx="772">
                  <c:v>733640.64320601942</c:v>
                </c:pt>
                <c:pt idx="773">
                  <c:v>733640.64461805427</c:v>
                </c:pt>
                <c:pt idx="774">
                  <c:v>733640.64600694715</c:v>
                </c:pt>
                <c:pt idx="775">
                  <c:v>733640.64740740741</c:v>
                </c:pt>
                <c:pt idx="776">
                  <c:v>733640.64879629645</c:v>
                </c:pt>
                <c:pt idx="777">
                  <c:v>733640.65019675891</c:v>
                </c:pt>
                <c:pt idx="778">
                  <c:v>733640.65160879644</c:v>
                </c:pt>
                <c:pt idx="779">
                  <c:v>733640.65299768501</c:v>
                </c:pt>
                <c:pt idx="780">
                  <c:v>733640.65439814737</c:v>
                </c:pt>
                <c:pt idx="781">
                  <c:v>733640.65578703745</c:v>
                </c:pt>
                <c:pt idx="782">
                  <c:v>733640.65718750004</c:v>
                </c:pt>
                <c:pt idx="783">
                  <c:v>733640.65858796344</c:v>
                </c:pt>
                <c:pt idx="784">
                  <c:v>733640.65997685189</c:v>
                </c:pt>
                <c:pt idx="785">
                  <c:v>733640.66137731494</c:v>
                </c:pt>
                <c:pt idx="786">
                  <c:v>733640.6627662041</c:v>
                </c:pt>
                <c:pt idx="787">
                  <c:v>733640.66417823965</c:v>
                </c:pt>
                <c:pt idx="788">
                  <c:v>733640.66556713043</c:v>
                </c:pt>
                <c:pt idx="789">
                  <c:v>733640.66696759441</c:v>
                </c:pt>
                <c:pt idx="790">
                  <c:v>733640.66836805537</c:v>
                </c:pt>
                <c:pt idx="791">
                  <c:v>733640.66976851888</c:v>
                </c:pt>
                <c:pt idx="792">
                  <c:v>733640.67116898042</c:v>
                </c:pt>
                <c:pt idx="793">
                  <c:v>733640.67255786899</c:v>
                </c:pt>
                <c:pt idx="794">
                  <c:v>733640.67394675897</c:v>
                </c:pt>
                <c:pt idx="795">
                  <c:v>733640.6753472219</c:v>
                </c:pt>
                <c:pt idx="796">
                  <c:v>733640.67674768437</c:v>
                </c:pt>
                <c:pt idx="797">
                  <c:v>733640.67814814637</c:v>
                </c:pt>
                <c:pt idx="798">
                  <c:v>733640.67953703692</c:v>
                </c:pt>
                <c:pt idx="799">
                  <c:v>733640.68093749997</c:v>
                </c:pt>
                <c:pt idx="800">
                  <c:v>733640.68232638889</c:v>
                </c:pt>
                <c:pt idx="801">
                  <c:v>733640.68372685194</c:v>
                </c:pt>
                <c:pt idx="802">
                  <c:v>733640.685127315</c:v>
                </c:pt>
                <c:pt idx="803">
                  <c:v>733640.68652777805</c:v>
                </c:pt>
                <c:pt idx="804">
                  <c:v>733640.68792824098</c:v>
                </c:pt>
                <c:pt idx="805">
                  <c:v>733640.68931712897</c:v>
                </c:pt>
                <c:pt idx="806">
                  <c:v>733640.69070601906</c:v>
                </c:pt>
                <c:pt idx="807">
                  <c:v>733640.69210648199</c:v>
                </c:pt>
                <c:pt idx="808">
                  <c:v>733640.69349536998</c:v>
                </c:pt>
                <c:pt idx="809">
                  <c:v>733640.69489583303</c:v>
                </c:pt>
                <c:pt idx="810">
                  <c:v>733640.69630786998</c:v>
                </c:pt>
                <c:pt idx="811">
                  <c:v>733640.6976967589</c:v>
                </c:pt>
                <c:pt idx="812">
                  <c:v>733640.69909722195</c:v>
                </c:pt>
                <c:pt idx="813">
                  <c:v>733640.70048611145</c:v>
                </c:pt>
                <c:pt idx="814">
                  <c:v>733640.70188657404</c:v>
                </c:pt>
                <c:pt idx="815">
                  <c:v>733640.70328703744</c:v>
                </c:pt>
                <c:pt idx="816">
                  <c:v>733640.70467592601</c:v>
                </c:pt>
                <c:pt idx="817">
                  <c:v>733640.70606481505</c:v>
                </c:pt>
                <c:pt idx="818">
                  <c:v>733640.70746527798</c:v>
                </c:pt>
                <c:pt idx="819">
                  <c:v>733640.70886574243</c:v>
                </c:pt>
                <c:pt idx="820">
                  <c:v>733640.71026620409</c:v>
                </c:pt>
                <c:pt idx="821">
                  <c:v>733640.7116550944</c:v>
                </c:pt>
                <c:pt idx="822">
                  <c:v>733640.71305555641</c:v>
                </c:pt>
                <c:pt idx="823">
                  <c:v>733640.714467593</c:v>
                </c:pt>
                <c:pt idx="824">
                  <c:v>733640.71585648204</c:v>
                </c:pt>
                <c:pt idx="825">
                  <c:v>733640.71725694544</c:v>
                </c:pt>
                <c:pt idx="826">
                  <c:v>733640.71864583343</c:v>
                </c:pt>
                <c:pt idx="827">
                  <c:v>733640.72004629602</c:v>
                </c:pt>
                <c:pt idx="828">
                  <c:v>733640.72143518541</c:v>
                </c:pt>
                <c:pt idx="829">
                  <c:v>733640.72283564904</c:v>
                </c:pt>
                <c:pt idx="830">
                  <c:v>733640.72423611104</c:v>
                </c:pt>
                <c:pt idx="831">
                  <c:v>733640.72562500043</c:v>
                </c:pt>
                <c:pt idx="832">
                  <c:v>733640.72703703702</c:v>
                </c:pt>
                <c:pt idx="833">
                  <c:v>733640.72842592781</c:v>
                </c:pt>
                <c:pt idx="834">
                  <c:v>733640.729826389</c:v>
                </c:pt>
                <c:pt idx="835">
                  <c:v>733640.73121527804</c:v>
                </c:pt>
                <c:pt idx="836">
                  <c:v>733640.73261574144</c:v>
                </c:pt>
                <c:pt idx="837">
                  <c:v>733640.7340162039</c:v>
                </c:pt>
                <c:pt idx="838">
                  <c:v>733640.73540509294</c:v>
                </c:pt>
                <c:pt idx="839">
                  <c:v>733640.73680555704</c:v>
                </c:pt>
                <c:pt idx="840">
                  <c:v>733640.73821759305</c:v>
                </c:pt>
                <c:pt idx="841">
                  <c:v>733640.73960648209</c:v>
                </c:pt>
                <c:pt idx="842">
                  <c:v>733640.74100694444</c:v>
                </c:pt>
                <c:pt idx="843">
                  <c:v>733640.74239583302</c:v>
                </c:pt>
                <c:pt idx="844">
                  <c:v>733640.74379629595</c:v>
                </c:pt>
                <c:pt idx="845">
                  <c:v>733640.74519675889</c:v>
                </c:pt>
                <c:pt idx="846">
                  <c:v>733640.74657407391</c:v>
                </c:pt>
                <c:pt idx="847">
                  <c:v>733640.74798611144</c:v>
                </c:pt>
                <c:pt idx="848">
                  <c:v>733640.74938657391</c:v>
                </c:pt>
                <c:pt idx="849">
                  <c:v>733640.75077546237</c:v>
                </c:pt>
                <c:pt idx="850">
                  <c:v>733640.752175926</c:v>
                </c:pt>
                <c:pt idx="851">
                  <c:v>733640.75356481504</c:v>
                </c:pt>
                <c:pt idx="852">
                  <c:v>733640.75497685198</c:v>
                </c:pt>
                <c:pt idx="853">
                  <c:v>733640.75637731503</c:v>
                </c:pt>
                <c:pt idx="854">
                  <c:v>733640.75776620395</c:v>
                </c:pt>
                <c:pt idx="855">
                  <c:v>733640.75916666689</c:v>
                </c:pt>
                <c:pt idx="856">
                  <c:v>733640.7605671304</c:v>
                </c:pt>
                <c:pt idx="857">
                  <c:v>733640.76196759345</c:v>
                </c:pt>
                <c:pt idx="858">
                  <c:v>733640.76335648203</c:v>
                </c:pt>
                <c:pt idx="859">
                  <c:v>733640.76476851897</c:v>
                </c:pt>
                <c:pt idx="860">
                  <c:v>733640.76615740743</c:v>
                </c:pt>
                <c:pt idx="861">
                  <c:v>733640.76755787001</c:v>
                </c:pt>
                <c:pt idx="862">
                  <c:v>733640.76895833295</c:v>
                </c:pt>
                <c:pt idx="863">
                  <c:v>733640.77034722199</c:v>
                </c:pt>
                <c:pt idx="864">
                  <c:v>733640.77175925742</c:v>
                </c:pt>
                <c:pt idx="865">
                  <c:v>733640.77314814623</c:v>
                </c:pt>
                <c:pt idx="866">
                  <c:v>733640.77454860799</c:v>
                </c:pt>
                <c:pt idx="867">
                  <c:v>733640.77593749936</c:v>
                </c:pt>
                <c:pt idx="868">
                  <c:v>733640.77733796136</c:v>
                </c:pt>
                <c:pt idx="869">
                  <c:v>733640.77872685192</c:v>
                </c:pt>
                <c:pt idx="870">
                  <c:v>733640.78012731497</c:v>
                </c:pt>
                <c:pt idx="871">
                  <c:v>733640.78152777802</c:v>
                </c:pt>
                <c:pt idx="872">
                  <c:v>733640.78291666636</c:v>
                </c:pt>
                <c:pt idx="873">
                  <c:v>733640.78432870179</c:v>
                </c:pt>
                <c:pt idx="874">
                  <c:v>733640.78572916542</c:v>
                </c:pt>
                <c:pt idx="875">
                  <c:v>733640.78711805248</c:v>
                </c:pt>
                <c:pt idx="876">
                  <c:v>733640.78853009199</c:v>
                </c:pt>
                <c:pt idx="877">
                  <c:v>733640.78991897928</c:v>
                </c:pt>
                <c:pt idx="878">
                  <c:v>733640.79131944396</c:v>
                </c:pt>
                <c:pt idx="879">
                  <c:v>733640.79269675899</c:v>
                </c:pt>
                <c:pt idx="880">
                  <c:v>733640.79409722192</c:v>
                </c:pt>
                <c:pt idx="881">
                  <c:v>733640.79550925677</c:v>
                </c:pt>
                <c:pt idx="882">
                  <c:v>733640.79689814802</c:v>
                </c:pt>
                <c:pt idx="883">
                  <c:v>733640.79829861096</c:v>
                </c:pt>
                <c:pt idx="884">
                  <c:v>733640.79969907214</c:v>
                </c:pt>
                <c:pt idx="885">
                  <c:v>733640.80109953741</c:v>
                </c:pt>
                <c:pt idx="886">
                  <c:v>733640.80249999999</c:v>
                </c:pt>
                <c:pt idx="887">
                  <c:v>733640.80388888903</c:v>
                </c:pt>
                <c:pt idx="888">
                  <c:v>733640.80530092644</c:v>
                </c:pt>
                <c:pt idx="889">
                  <c:v>733640.80668981676</c:v>
                </c:pt>
                <c:pt idx="890">
                  <c:v>733640.80809027795</c:v>
                </c:pt>
                <c:pt idx="891">
                  <c:v>733640.80947916699</c:v>
                </c:pt>
                <c:pt idx="892">
                  <c:v>733640.81086805603</c:v>
                </c:pt>
                <c:pt idx="893">
                  <c:v>733640.81226851908</c:v>
                </c:pt>
                <c:pt idx="894">
                  <c:v>733640.81366898201</c:v>
                </c:pt>
                <c:pt idx="895">
                  <c:v>733640.81506944494</c:v>
                </c:pt>
                <c:pt idx="896">
                  <c:v>733640.81646990741</c:v>
                </c:pt>
                <c:pt idx="897">
                  <c:v>733640.81785879645</c:v>
                </c:pt>
                <c:pt idx="898">
                  <c:v>733640.81925925892</c:v>
                </c:pt>
                <c:pt idx="899">
                  <c:v>733640.82067129645</c:v>
                </c:pt>
                <c:pt idx="900">
                  <c:v>733640.82206018502</c:v>
                </c:pt>
                <c:pt idx="901">
                  <c:v>733640.8234606497</c:v>
                </c:pt>
                <c:pt idx="902">
                  <c:v>733640.82484953711</c:v>
                </c:pt>
                <c:pt idx="903">
                  <c:v>733640.82626157405</c:v>
                </c:pt>
                <c:pt idx="904">
                  <c:v>733640.82765046344</c:v>
                </c:pt>
                <c:pt idx="905">
                  <c:v>733640.82905092742</c:v>
                </c:pt>
                <c:pt idx="906">
                  <c:v>733640.83045138943</c:v>
                </c:pt>
                <c:pt idx="907">
                  <c:v>733640.83185185376</c:v>
                </c:pt>
                <c:pt idx="908">
                  <c:v>733640.83325231739</c:v>
                </c:pt>
                <c:pt idx="909">
                  <c:v>733640.8346412041</c:v>
                </c:pt>
                <c:pt idx="910">
                  <c:v>733640.83604166703</c:v>
                </c:pt>
                <c:pt idx="911">
                  <c:v>733640.83743055642</c:v>
                </c:pt>
                <c:pt idx="912">
                  <c:v>733640.83883102052</c:v>
                </c:pt>
                <c:pt idx="913">
                  <c:v>733640.84024305595</c:v>
                </c:pt>
                <c:pt idx="914">
                  <c:v>733640.8416319479</c:v>
                </c:pt>
                <c:pt idx="915">
                  <c:v>733640.84302083496</c:v>
                </c:pt>
                <c:pt idx="916">
                  <c:v>733640.84442129743</c:v>
                </c:pt>
                <c:pt idx="917">
                  <c:v>733640.84581018495</c:v>
                </c:pt>
                <c:pt idx="918">
                  <c:v>733640.84722222376</c:v>
                </c:pt>
                <c:pt idx="919">
                  <c:v>733640.84861111245</c:v>
                </c:pt>
                <c:pt idx="920">
                  <c:v>733640.8500115741</c:v>
                </c:pt>
                <c:pt idx="921">
                  <c:v>733640.8514120389</c:v>
                </c:pt>
                <c:pt idx="922">
                  <c:v>733640.85281250044</c:v>
                </c:pt>
                <c:pt idx="923">
                  <c:v>733640.85420138901</c:v>
                </c:pt>
                <c:pt idx="924">
                  <c:v>733640.85560185241</c:v>
                </c:pt>
                <c:pt idx="925">
                  <c:v>733640.85700231662</c:v>
                </c:pt>
                <c:pt idx="926">
                  <c:v>733640.85840277944</c:v>
                </c:pt>
                <c:pt idx="927">
                  <c:v>733640.85979166708</c:v>
                </c:pt>
                <c:pt idx="928">
                  <c:v>733640.86119213176</c:v>
                </c:pt>
                <c:pt idx="929">
                  <c:v>733640.86258101941</c:v>
                </c:pt>
                <c:pt idx="930">
                  <c:v>733640.86398148362</c:v>
                </c:pt>
                <c:pt idx="931">
                  <c:v>733640.86538194725</c:v>
                </c:pt>
                <c:pt idx="932">
                  <c:v>733640.86678240926</c:v>
                </c:pt>
                <c:pt idx="933">
                  <c:v>733640.86818287044</c:v>
                </c:pt>
                <c:pt idx="934">
                  <c:v>733640.8695717589</c:v>
                </c:pt>
                <c:pt idx="935">
                  <c:v>733640.87097222195</c:v>
                </c:pt>
                <c:pt idx="936">
                  <c:v>733640.87236111099</c:v>
                </c:pt>
                <c:pt idx="937">
                  <c:v>733640.87376157392</c:v>
                </c:pt>
                <c:pt idx="938">
                  <c:v>733640.87516203709</c:v>
                </c:pt>
                <c:pt idx="939">
                  <c:v>733640.87655092741</c:v>
                </c:pt>
                <c:pt idx="940">
                  <c:v>733640.87796296296</c:v>
                </c:pt>
                <c:pt idx="941">
                  <c:v>733640.87935185188</c:v>
                </c:pt>
                <c:pt idx="942">
                  <c:v>733640.88075231505</c:v>
                </c:pt>
                <c:pt idx="943">
                  <c:v>733640.88214120397</c:v>
                </c:pt>
                <c:pt idx="944">
                  <c:v>733640.8835416669</c:v>
                </c:pt>
                <c:pt idx="945">
                  <c:v>733640.88494212937</c:v>
                </c:pt>
                <c:pt idx="946">
                  <c:v>733640.88633101911</c:v>
                </c:pt>
                <c:pt idx="947">
                  <c:v>733640.88774305466</c:v>
                </c:pt>
                <c:pt idx="948">
                  <c:v>733640.88913194498</c:v>
                </c:pt>
                <c:pt idx="949">
                  <c:v>733640.89053240709</c:v>
                </c:pt>
                <c:pt idx="950">
                  <c:v>733640.89193287003</c:v>
                </c:pt>
                <c:pt idx="951">
                  <c:v>733640.89333333343</c:v>
                </c:pt>
                <c:pt idx="952">
                  <c:v>733640.89473379601</c:v>
                </c:pt>
                <c:pt idx="953">
                  <c:v>733640.89612268505</c:v>
                </c:pt>
                <c:pt idx="954">
                  <c:v>733640.89752314845</c:v>
                </c:pt>
                <c:pt idx="955">
                  <c:v>733640.89891203702</c:v>
                </c:pt>
                <c:pt idx="956">
                  <c:v>733640.90031249996</c:v>
                </c:pt>
                <c:pt idx="957">
                  <c:v>733640.90171296301</c:v>
                </c:pt>
                <c:pt idx="958">
                  <c:v>733640.90311342594</c:v>
                </c:pt>
                <c:pt idx="959">
                  <c:v>733640.90451388899</c:v>
                </c:pt>
                <c:pt idx="960">
                  <c:v>733640.90590277803</c:v>
                </c:pt>
                <c:pt idx="961">
                  <c:v>733640.90730324143</c:v>
                </c:pt>
                <c:pt idx="962">
                  <c:v>733640.90870370402</c:v>
                </c:pt>
                <c:pt idx="963">
                  <c:v>733640.91009259305</c:v>
                </c:pt>
                <c:pt idx="964">
                  <c:v>733640.91149305645</c:v>
                </c:pt>
                <c:pt idx="965">
                  <c:v>733640.91288194444</c:v>
                </c:pt>
                <c:pt idx="966">
                  <c:v>733640.91429398209</c:v>
                </c:pt>
                <c:pt idx="967">
                  <c:v>733640.91569444444</c:v>
                </c:pt>
                <c:pt idx="968">
                  <c:v>733640.91708333441</c:v>
                </c:pt>
                <c:pt idx="969">
                  <c:v>733640.91848379769</c:v>
                </c:pt>
                <c:pt idx="970">
                  <c:v>733640.919884259</c:v>
                </c:pt>
                <c:pt idx="971">
                  <c:v>733640.92128472414</c:v>
                </c:pt>
                <c:pt idx="972">
                  <c:v>733640.92267361144</c:v>
                </c:pt>
                <c:pt idx="973">
                  <c:v>733640.9240740739</c:v>
                </c:pt>
                <c:pt idx="974">
                  <c:v>733640.92546296294</c:v>
                </c:pt>
                <c:pt idx="975">
                  <c:v>733640.92686342855</c:v>
                </c:pt>
                <c:pt idx="976">
                  <c:v>733640.92825231689</c:v>
                </c:pt>
                <c:pt idx="977">
                  <c:v>733640.92965277843</c:v>
                </c:pt>
                <c:pt idx="978">
                  <c:v>733640.93104166701</c:v>
                </c:pt>
                <c:pt idx="979">
                  <c:v>733640.93245370442</c:v>
                </c:pt>
                <c:pt idx="980">
                  <c:v>733640.93385416851</c:v>
                </c:pt>
                <c:pt idx="981">
                  <c:v>733640.93524305604</c:v>
                </c:pt>
                <c:pt idx="982">
                  <c:v>733640.93664351944</c:v>
                </c:pt>
                <c:pt idx="983">
                  <c:v>733640.93803240743</c:v>
                </c:pt>
                <c:pt idx="984">
                  <c:v>733640.93943287001</c:v>
                </c:pt>
                <c:pt idx="985">
                  <c:v>733640.94083333469</c:v>
                </c:pt>
                <c:pt idx="986">
                  <c:v>733640.94223379705</c:v>
                </c:pt>
                <c:pt idx="987">
                  <c:v>733640.9436226869</c:v>
                </c:pt>
                <c:pt idx="988">
                  <c:v>733640.94501157408</c:v>
                </c:pt>
                <c:pt idx="989">
                  <c:v>733640.94641203876</c:v>
                </c:pt>
                <c:pt idx="990">
                  <c:v>733640.94781249994</c:v>
                </c:pt>
                <c:pt idx="991">
                  <c:v>733640.94921296299</c:v>
                </c:pt>
                <c:pt idx="992">
                  <c:v>733640.95060185203</c:v>
                </c:pt>
                <c:pt idx="993">
                  <c:v>733640.95200231543</c:v>
                </c:pt>
                <c:pt idx="994">
                  <c:v>733640.95340277941</c:v>
                </c:pt>
                <c:pt idx="995">
                  <c:v>733640.9548032427</c:v>
                </c:pt>
                <c:pt idx="996">
                  <c:v>733640.95620370551</c:v>
                </c:pt>
                <c:pt idx="997">
                  <c:v>733640.95759259304</c:v>
                </c:pt>
                <c:pt idx="998">
                  <c:v>733640.95900463045</c:v>
                </c:pt>
                <c:pt idx="999">
                  <c:v>733640.96039351902</c:v>
                </c:pt>
                <c:pt idx="1000">
                  <c:v>733640.96179398242</c:v>
                </c:pt>
                <c:pt idx="1001">
                  <c:v>733640.96318286995</c:v>
                </c:pt>
                <c:pt idx="1002">
                  <c:v>733640.96459490794</c:v>
                </c:pt>
                <c:pt idx="1003">
                  <c:v>733640.96597222204</c:v>
                </c:pt>
                <c:pt idx="1004">
                  <c:v>733640.96737268497</c:v>
                </c:pt>
                <c:pt idx="1005">
                  <c:v>733640.9687847239</c:v>
                </c:pt>
                <c:pt idx="1006">
                  <c:v>733640.97017361096</c:v>
                </c:pt>
                <c:pt idx="1007">
                  <c:v>733640.97157407389</c:v>
                </c:pt>
                <c:pt idx="1008">
                  <c:v>733640.97297453706</c:v>
                </c:pt>
                <c:pt idx="1009">
                  <c:v>733640.97437499836</c:v>
                </c:pt>
                <c:pt idx="1010">
                  <c:v>733640.97576388891</c:v>
                </c:pt>
                <c:pt idx="1011">
                  <c:v>733640.97716435196</c:v>
                </c:pt>
                <c:pt idx="1012">
                  <c:v>733640.97856481501</c:v>
                </c:pt>
                <c:pt idx="1013">
                  <c:v>733640.97995370394</c:v>
                </c:pt>
                <c:pt idx="1014">
                  <c:v>733640.98136574205</c:v>
                </c:pt>
                <c:pt idx="1015">
                  <c:v>733640.98276620393</c:v>
                </c:pt>
                <c:pt idx="1016">
                  <c:v>733640.98414351896</c:v>
                </c:pt>
                <c:pt idx="1017">
                  <c:v>733640.98555555602</c:v>
                </c:pt>
                <c:pt idx="1018">
                  <c:v>733640.98695601942</c:v>
                </c:pt>
                <c:pt idx="1019">
                  <c:v>733640.988356482</c:v>
                </c:pt>
                <c:pt idx="1020">
                  <c:v>733640.98975694505</c:v>
                </c:pt>
                <c:pt idx="1021">
                  <c:v>733640.99114583305</c:v>
                </c:pt>
                <c:pt idx="1022">
                  <c:v>733640.99254629598</c:v>
                </c:pt>
                <c:pt idx="1023">
                  <c:v>733640.99393518502</c:v>
                </c:pt>
                <c:pt idx="1024">
                  <c:v>733640.99534722208</c:v>
                </c:pt>
                <c:pt idx="1025">
                  <c:v>733640.99674768501</c:v>
                </c:pt>
                <c:pt idx="1026">
                  <c:v>733640.99813657394</c:v>
                </c:pt>
                <c:pt idx="1027">
                  <c:v>733640.99954860879</c:v>
                </c:pt>
                <c:pt idx="1028">
                  <c:v>733641.00093750004</c:v>
                </c:pt>
                <c:pt idx="1029">
                  <c:v>733641.00233796297</c:v>
                </c:pt>
                <c:pt idx="1030">
                  <c:v>733641.00372685201</c:v>
                </c:pt>
                <c:pt idx="1031">
                  <c:v>733641.00512731494</c:v>
                </c:pt>
                <c:pt idx="1032">
                  <c:v>733641.00652777904</c:v>
                </c:pt>
                <c:pt idx="1033">
                  <c:v>733641.00791666692</c:v>
                </c:pt>
                <c:pt idx="1034">
                  <c:v>733641.00931712997</c:v>
                </c:pt>
                <c:pt idx="1035">
                  <c:v>733641.01071759302</c:v>
                </c:pt>
                <c:pt idx="1036">
                  <c:v>733641.01211805327</c:v>
                </c:pt>
                <c:pt idx="1037">
                  <c:v>733641.01351851888</c:v>
                </c:pt>
                <c:pt idx="1038">
                  <c:v>733641.01490740804</c:v>
                </c:pt>
                <c:pt idx="1039">
                  <c:v>733641.01631944499</c:v>
                </c:pt>
                <c:pt idx="1040">
                  <c:v>733641.01769675908</c:v>
                </c:pt>
                <c:pt idx="1041">
                  <c:v>733641.01909722202</c:v>
                </c:pt>
                <c:pt idx="1042">
                  <c:v>733641.02048611245</c:v>
                </c:pt>
                <c:pt idx="1043">
                  <c:v>733641.02188657445</c:v>
                </c:pt>
                <c:pt idx="1044">
                  <c:v>733641.0232870389</c:v>
                </c:pt>
                <c:pt idx="1045">
                  <c:v>733641.02467592643</c:v>
                </c:pt>
                <c:pt idx="1046">
                  <c:v>733641.02608796442</c:v>
                </c:pt>
                <c:pt idx="1047">
                  <c:v>733641.02747685194</c:v>
                </c:pt>
                <c:pt idx="1048">
                  <c:v>733641.02886574296</c:v>
                </c:pt>
                <c:pt idx="1049">
                  <c:v>733641.03026620403</c:v>
                </c:pt>
                <c:pt idx="1050">
                  <c:v>733641.03166666743</c:v>
                </c:pt>
                <c:pt idx="1051">
                  <c:v>733641.03306713176</c:v>
                </c:pt>
                <c:pt idx="1052">
                  <c:v>733641.03446759295</c:v>
                </c:pt>
                <c:pt idx="1053">
                  <c:v>733641.035868056</c:v>
                </c:pt>
                <c:pt idx="1054">
                  <c:v>733641.03726851894</c:v>
                </c:pt>
                <c:pt idx="1055">
                  <c:v>733641.03865740926</c:v>
                </c:pt>
                <c:pt idx="1056">
                  <c:v>733641.04004629643</c:v>
                </c:pt>
                <c:pt idx="1057">
                  <c:v>733641.04145833442</c:v>
                </c:pt>
                <c:pt idx="1058">
                  <c:v>733641.04284722242</c:v>
                </c:pt>
                <c:pt idx="1059">
                  <c:v>733641.044247685</c:v>
                </c:pt>
                <c:pt idx="1060">
                  <c:v>733641.04564814805</c:v>
                </c:pt>
                <c:pt idx="1061">
                  <c:v>733641.04704861098</c:v>
                </c:pt>
                <c:pt idx="1062">
                  <c:v>733641.04844907392</c:v>
                </c:pt>
                <c:pt idx="1063">
                  <c:v>733641.04983796342</c:v>
                </c:pt>
                <c:pt idx="1064">
                  <c:v>733641.0512384274</c:v>
                </c:pt>
                <c:pt idx="1065">
                  <c:v>733641.05262731714</c:v>
                </c:pt>
                <c:pt idx="1066">
                  <c:v>733641.05403935199</c:v>
                </c:pt>
                <c:pt idx="1067">
                  <c:v>733641.05541666702</c:v>
                </c:pt>
                <c:pt idx="1068">
                  <c:v>733641.0568171324</c:v>
                </c:pt>
                <c:pt idx="1069">
                  <c:v>733641.05821759405</c:v>
                </c:pt>
                <c:pt idx="1070">
                  <c:v>733641.05960648204</c:v>
                </c:pt>
                <c:pt idx="1071">
                  <c:v>733641.06100694765</c:v>
                </c:pt>
                <c:pt idx="1072">
                  <c:v>733641.06241898192</c:v>
                </c:pt>
                <c:pt idx="1073">
                  <c:v>733641.06380787189</c:v>
                </c:pt>
                <c:pt idx="1074">
                  <c:v>733641.06520833343</c:v>
                </c:pt>
                <c:pt idx="1075">
                  <c:v>733641.06659722351</c:v>
                </c:pt>
                <c:pt idx="1076">
                  <c:v>733641.06799768505</c:v>
                </c:pt>
                <c:pt idx="1077">
                  <c:v>733641.06939814799</c:v>
                </c:pt>
                <c:pt idx="1078">
                  <c:v>733641.07077546197</c:v>
                </c:pt>
                <c:pt idx="1079">
                  <c:v>733641.07217592536</c:v>
                </c:pt>
                <c:pt idx="1080">
                  <c:v>733641.07356481499</c:v>
                </c:pt>
                <c:pt idx="1081">
                  <c:v>733641.07496527699</c:v>
                </c:pt>
                <c:pt idx="1082">
                  <c:v>733641.07636574144</c:v>
                </c:pt>
                <c:pt idx="1083">
                  <c:v>733641.07775463001</c:v>
                </c:pt>
                <c:pt idx="1084">
                  <c:v>733641.07915509236</c:v>
                </c:pt>
                <c:pt idx="1085">
                  <c:v>733641.08055555599</c:v>
                </c:pt>
                <c:pt idx="1086">
                  <c:v>733641.0819444441</c:v>
                </c:pt>
                <c:pt idx="1087">
                  <c:v>733641.08334490797</c:v>
                </c:pt>
                <c:pt idx="1088">
                  <c:v>733641.08473379596</c:v>
                </c:pt>
                <c:pt idx="1089">
                  <c:v>733641.08613425889</c:v>
                </c:pt>
                <c:pt idx="1090">
                  <c:v>733641.08752314805</c:v>
                </c:pt>
                <c:pt idx="1091">
                  <c:v>733641.08892361145</c:v>
                </c:pt>
                <c:pt idx="1092">
                  <c:v>733641.09032407391</c:v>
                </c:pt>
                <c:pt idx="1093">
                  <c:v>733641.09171296237</c:v>
                </c:pt>
                <c:pt idx="1094">
                  <c:v>733641.093113426</c:v>
                </c:pt>
                <c:pt idx="1095">
                  <c:v>733641.09451388754</c:v>
                </c:pt>
                <c:pt idx="1096">
                  <c:v>733641.09590277798</c:v>
                </c:pt>
                <c:pt idx="1097">
                  <c:v>733641.09730324103</c:v>
                </c:pt>
                <c:pt idx="1098">
                  <c:v>733641.09870370408</c:v>
                </c:pt>
                <c:pt idx="1099">
                  <c:v>733641.100092593</c:v>
                </c:pt>
                <c:pt idx="1100">
                  <c:v>733641.10150462994</c:v>
                </c:pt>
                <c:pt idx="1101">
                  <c:v>733641.1028935191</c:v>
                </c:pt>
                <c:pt idx="1102">
                  <c:v>733641.10429398192</c:v>
                </c:pt>
                <c:pt idx="1103">
                  <c:v>733641.10568287002</c:v>
                </c:pt>
                <c:pt idx="1104">
                  <c:v>733641.10708333342</c:v>
                </c:pt>
                <c:pt idx="1105">
                  <c:v>733641.108472222</c:v>
                </c:pt>
                <c:pt idx="1106">
                  <c:v>733641.10987268388</c:v>
                </c:pt>
                <c:pt idx="1107">
                  <c:v>733641.11127314845</c:v>
                </c:pt>
                <c:pt idx="1108">
                  <c:v>733641.11267361103</c:v>
                </c:pt>
                <c:pt idx="1109">
                  <c:v>733641.11406249937</c:v>
                </c:pt>
                <c:pt idx="1110">
                  <c:v>733641.11545138911</c:v>
                </c:pt>
                <c:pt idx="1111">
                  <c:v>733641.11685185204</c:v>
                </c:pt>
                <c:pt idx="1112">
                  <c:v>733641.11824074143</c:v>
                </c:pt>
                <c:pt idx="1113">
                  <c:v>733641.1196412039</c:v>
                </c:pt>
                <c:pt idx="1114">
                  <c:v>733641.12105324294</c:v>
                </c:pt>
                <c:pt idx="1115">
                  <c:v>733641.12245370401</c:v>
                </c:pt>
                <c:pt idx="1116">
                  <c:v>733641.12384259305</c:v>
                </c:pt>
                <c:pt idx="1117">
                  <c:v>733641.12523148209</c:v>
                </c:pt>
                <c:pt idx="1118">
                  <c:v>733641.12663194444</c:v>
                </c:pt>
                <c:pt idx="1119">
                  <c:v>733641.12802083441</c:v>
                </c:pt>
                <c:pt idx="1120">
                  <c:v>733641.12943286996</c:v>
                </c:pt>
                <c:pt idx="1121">
                  <c:v>733641.130821759</c:v>
                </c:pt>
                <c:pt idx="1122">
                  <c:v>733641.13222222205</c:v>
                </c:pt>
                <c:pt idx="1123">
                  <c:v>733641.13361111144</c:v>
                </c:pt>
                <c:pt idx="1124">
                  <c:v>733641.1350115739</c:v>
                </c:pt>
                <c:pt idx="1125">
                  <c:v>733641.13642361294</c:v>
                </c:pt>
                <c:pt idx="1126">
                  <c:v>733641.1378125</c:v>
                </c:pt>
                <c:pt idx="1127">
                  <c:v>733641.13920138893</c:v>
                </c:pt>
                <c:pt idx="1128">
                  <c:v>733641.14059027797</c:v>
                </c:pt>
                <c:pt idx="1129">
                  <c:v>733641.14200231503</c:v>
                </c:pt>
                <c:pt idx="1130">
                  <c:v>733641.14340277843</c:v>
                </c:pt>
                <c:pt idx="1131">
                  <c:v>733641.14479166688</c:v>
                </c:pt>
                <c:pt idx="1132">
                  <c:v>733641.14619213005</c:v>
                </c:pt>
                <c:pt idx="1133">
                  <c:v>733641.14759259298</c:v>
                </c:pt>
                <c:pt idx="1134">
                  <c:v>733641.14899305603</c:v>
                </c:pt>
                <c:pt idx="1135">
                  <c:v>733641.15039351908</c:v>
                </c:pt>
                <c:pt idx="1136">
                  <c:v>733641.15178240743</c:v>
                </c:pt>
                <c:pt idx="1137">
                  <c:v>733641.15318287001</c:v>
                </c:pt>
                <c:pt idx="1138">
                  <c:v>733641.15458333294</c:v>
                </c:pt>
                <c:pt idx="1139">
                  <c:v>733641.15598379704</c:v>
                </c:pt>
                <c:pt idx="1140">
                  <c:v>733641.15737268399</c:v>
                </c:pt>
                <c:pt idx="1141">
                  <c:v>733641.15876157407</c:v>
                </c:pt>
                <c:pt idx="1142">
                  <c:v>733641.16017361102</c:v>
                </c:pt>
                <c:pt idx="1143">
                  <c:v>733641.16156250041</c:v>
                </c:pt>
                <c:pt idx="1144">
                  <c:v>733641.16296296299</c:v>
                </c:pt>
                <c:pt idx="1145">
                  <c:v>733641.16435185191</c:v>
                </c:pt>
                <c:pt idx="1146">
                  <c:v>733641.16576388909</c:v>
                </c:pt>
                <c:pt idx="1147">
                  <c:v>733641.16716435191</c:v>
                </c:pt>
                <c:pt idx="1148">
                  <c:v>733641.16855324281</c:v>
                </c:pt>
                <c:pt idx="1149">
                  <c:v>733641.16994212999</c:v>
                </c:pt>
                <c:pt idx="1150">
                  <c:v>733641.17133101891</c:v>
                </c:pt>
                <c:pt idx="1151">
                  <c:v>733641.17273148196</c:v>
                </c:pt>
                <c:pt idx="1152">
                  <c:v>733641.17414351716</c:v>
                </c:pt>
                <c:pt idx="1153">
                  <c:v>733641.17553240736</c:v>
                </c:pt>
                <c:pt idx="1154">
                  <c:v>733641.17693286936</c:v>
                </c:pt>
                <c:pt idx="1155">
                  <c:v>733641.17833333299</c:v>
                </c:pt>
                <c:pt idx="1156">
                  <c:v>733641.17973379465</c:v>
                </c:pt>
                <c:pt idx="1157">
                  <c:v>733641.18112268497</c:v>
                </c:pt>
                <c:pt idx="1158">
                  <c:v>733641.18252314802</c:v>
                </c:pt>
                <c:pt idx="1159">
                  <c:v>733641.18392361095</c:v>
                </c:pt>
                <c:pt idx="1160">
                  <c:v>733641.18531249836</c:v>
                </c:pt>
                <c:pt idx="1161">
                  <c:v>733641.18670138891</c:v>
                </c:pt>
                <c:pt idx="1162">
                  <c:v>733641.18810185196</c:v>
                </c:pt>
                <c:pt idx="1163">
                  <c:v>733641.18950231397</c:v>
                </c:pt>
                <c:pt idx="1164">
                  <c:v>733641.19089120394</c:v>
                </c:pt>
                <c:pt idx="1165">
                  <c:v>733641.192303241</c:v>
                </c:pt>
                <c:pt idx="1166">
                  <c:v>733641.19370370393</c:v>
                </c:pt>
                <c:pt idx="1167">
                  <c:v>733641.19510416698</c:v>
                </c:pt>
                <c:pt idx="1168">
                  <c:v>733641.19651620393</c:v>
                </c:pt>
                <c:pt idx="1169">
                  <c:v>733641.19791666698</c:v>
                </c:pt>
                <c:pt idx="1170">
                  <c:v>733641.19930555427</c:v>
                </c:pt>
                <c:pt idx="1171">
                  <c:v>733641.20070601895</c:v>
                </c:pt>
                <c:pt idx="1172">
                  <c:v>733641.20211805287</c:v>
                </c:pt>
                <c:pt idx="1173">
                  <c:v>733641.20350694505</c:v>
                </c:pt>
                <c:pt idx="1174">
                  <c:v>733641.20491897955</c:v>
                </c:pt>
                <c:pt idx="1175">
                  <c:v>733641.20630787103</c:v>
                </c:pt>
                <c:pt idx="1176">
                  <c:v>733641.20770833199</c:v>
                </c:pt>
                <c:pt idx="1177">
                  <c:v>733641.20910879376</c:v>
                </c:pt>
                <c:pt idx="1178">
                  <c:v>733641.21050925716</c:v>
                </c:pt>
                <c:pt idx="1179">
                  <c:v>733641.21189814794</c:v>
                </c:pt>
                <c:pt idx="1180">
                  <c:v>733641.21328703745</c:v>
                </c:pt>
                <c:pt idx="1181">
                  <c:v>733641.21469907241</c:v>
                </c:pt>
                <c:pt idx="1182">
                  <c:v>733641.21608796343</c:v>
                </c:pt>
                <c:pt idx="1183">
                  <c:v>733641.21747685189</c:v>
                </c:pt>
                <c:pt idx="1184">
                  <c:v>733641.2188773154</c:v>
                </c:pt>
                <c:pt idx="1185">
                  <c:v>733641.22028935188</c:v>
                </c:pt>
                <c:pt idx="1186">
                  <c:v>733641.22167824104</c:v>
                </c:pt>
                <c:pt idx="1187">
                  <c:v>733641.22307870397</c:v>
                </c:pt>
                <c:pt idx="1188">
                  <c:v>733641.22447916516</c:v>
                </c:pt>
                <c:pt idx="1189">
                  <c:v>733641.22586805536</c:v>
                </c:pt>
                <c:pt idx="1190">
                  <c:v>733641.22725694545</c:v>
                </c:pt>
                <c:pt idx="1191">
                  <c:v>733641.22864583344</c:v>
                </c:pt>
                <c:pt idx="1192">
                  <c:v>733641.23005787004</c:v>
                </c:pt>
                <c:pt idx="1193">
                  <c:v>733641.23145833344</c:v>
                </c:pt>
                <c:pt idx="1194">
                  <c:v>733641.23284722201</c:v>
                </c:pt>
                <c:pt idx="1195">
                  <c:v>733641.23425925896</c:v>
                </c:pt>
                <c:pt idx="1196">
                  <c:v>733641.23564814799</c:v>
                </c:pt>
                <c:pt idx="1197">
                  <c:v>733641.23704860965</c:v>
                </c:pt>
                <c:pt idx="1198">
                  <c:v>733641.23844907398</c:v>
                </c:pt>
                <c:pt idx="1199">
                  <c:v>733641.23984953691</c:v>
                </c:pt>
                <c:pt idx="1200">
                  <c:v>733641.24123842595</c:v>
                </c:pt>
                <c:pt idx="1201">
                  <c:v>733641.24263888889</c:v>
                </c:pt>
                <c:pt idx="1202">
                  <c:v>733641.24403935042</c:v>
                </c:pt>
                <c:pt idx="1203">
                  <c:v>733641.24542824144</c:v>
                </c:pt>
                <c:pt idx="1204">
                  <c:v>733641.24684027804</c:v>
                </c:pt>
                <c:pt idx="1205">
                  <c:v>733641.24822916707</c:v>
                </c:pt>
                <c:pt idx="1206">
                  <c:v>733641.2496412039</c:v>
                </c:pt>
                <c:pt idx="1207">
                  <c:v>733641.25103009294</c:v>
                </c:pt>
                <c:pt idx="1208">
                  <c:v>733641.25244213</c:v>
                </c:pt>
                <c:pt idx="1209">
                  <c:v>733641.25383101904</c:v>
                </c:pt>
                <c:pt idx="1210">
                  <c:v>733641.25523148209</c:v>
                </c:pt>
                <c:pt idx="1211">
                  <c:v>733641.25662037043</c:v>
                </c:pt>
                <c:pt idx="1212">
                  <c:v>733641.25803240843</c:v>
                </c:pt>
                <c:pt idx="1213">
                  <c:v>733641.25942129595</c:v>
                </c:pt>
                <c:pt idx="1214">
                  <c:v>733641.260821759</c:v>
                </c:pt>
                <c:pt idx="1215">
                  <c:v>733641.26222222205</c:v>
                </c:pt>
                <c:pt idx="1216">
                  <c:v>733641.26362268545</c:v>
                </c:pt>
                <c:pt idx="1217">
                  <c:v>733641.26501157391</c:v>
                </c:pt>
                <c:pt idx="1218">
                  <c:v>733641.26640046295</c:v>
                </c:pt>
                <c:pt idx="1219">
                  <c:v>733641.26780092705</c:v>
                </c:pt>
                <c:pt idx="1220">
                  <c:v>733641.26920138893</c:v>
                </c:pt>
                <c:pt idx="1221">
                  <c:v>733641.27060185198</c:v>
                </c:pt>
                <c:pt idx="1222">
                  <c:v>733641.27200231398</c:v>
                </c:pt>
                <c:pt idx="1223">
                  <c:v>733641.27339120337</c:v>
                </c:pt>
                <c:pt idx="1224">
                  <c:v>733641.27480324102</c:v>
                </c:pt>
                <c:pt idx="1225">
                  <c:v>733641.27619213006</c:v>
                </c:pt>
                <c:pt idx="1226">
                  <c:v>733641.27759259136</c:v>
                </c:pt>
                <c:pt idx="1227">
                  <c:v>733641.27899305464</c:v>
                </c:pt>
                <c:pt idx="1228">
                  <c:v>733641.28039351897</c:v>
                </c:pt>
                <c:pt idx="1229">
                  <c:v>733641.28178240708</c:v>
                </c:pt>
                <c:pt idx="1230">
                  <c:v>733641.28318286897</c:v>
                </c:pt>
                <c:pt idx="1231">
                  <c:v>733641.28457175626</c:v>
                </c:pt>
                <c:pt idx="1232">
                  <c:v>733641.28597222199</c:v>
                </c:pt>
                <c:pt idx="1233">
                  <c:v>733641.28736110928</c:v>
                </c:pt>
                <c:pt idx="1234">
                  <c:v>733641.28877314797</c:v>
                </c:pt>
                <c:pt idx="1235">
                  <c:v>733641.29016203689</c:v>
                </c:pt>
                <c:pt idx="1236">
                  <c:v>733641.29156249936</c:v>
                </c:pt>
                <c:pt idx="1237">
                  <c:v>733641.29295138898</c:v>
                </c:pt>
                <c:pt idx="1238">
                  <c:v>733641.29436342465</c:v>
                </c:pt>
                <c:pt idx="1239">
                  <c:v>733641.29576388898</c:v>
                </c:pt>
                <c:pt idx="1240">
                  <c:v>733641.29715277697</c:v>
                </c:pt>
                <c:pt idx="1241">
                  <c:v>733641.29855324095</c:v>
                </c:pt>
                <c:pt idx="1242">
                  <c:v>733641.29994212836</c:v>
                </c:pt>
                <c:pt idx="1243">
                  <c:v>733641.30134259304</c:v>
                </c:pt>
                <c:pt idx="1244">
                  <c:v>733641.30274305597</c:v>
                </c:pt>
                <c:pt idx="1245">
                  <c:v>733641.30414351891</c:v>
                </c:pt>
                <c:pt idx="1246">
                  <c:v>733641.30553240795</c:v>
                </c:pt>
                <c:pt idx="1247">
                  <c:v>733641.30693286995</c:v>
                </c:pt>
                <c:pt idx="1248">
                  <c:v>733641.30833333405</c:v>
                </c:pt>
                <c:pt idx="1249">
                  <c:v>733641.30973379605</c:v>
                </c:pt>
                <c:pt idx="1250">
                  <c:v>733641.3111342591</c:v>
                </c:pt>
                <c:pt idx="1251">
                  <c:v>733641.31251157389</c:v>
                </c:pt>
                <c:pt idx="1252">
                  <c:v>733641.31391203741</c:v>
                </c:pt>
                <c:pt idx="1253">
                  <c:v>733641.31530092645</c:v>
                </c:pt>
                <c:pt idx="1254">
                  <c:v>733641.31670138903</c:v>
                </c:pt>
                <c:pt idx="1255">
                  <c:v>733641.31810185208</c:v>
                </c:pt>
                <c:pt idx="1256">
                  <c:v>733641.31950231502</c:v>
                </c:pt>
                <c:pt idx="1257">
                  <c:v>733641.32090277795</c:v>
                </c:pt>
                <c:pt idx="1258">
                  <c:v>733641.32229166711</c:v>
                </c:pt>
                <c:pt idx="1259">
                  <c:v>733641.32369213225</c:v>
                </c:pt>
                <c:pt idx="1260">
                  <c:v>733641.32509259344</c:v>
                </c:pt>
                <c:pt idx="1261">
                  <c:v>733641.32649305742</c:v>
                </c:pt>
                <c:pt idx="1262">
                  <c:v>733641.32788194739</c:v>
                </c:pt>
                <c:pt idx="1263">
                  <c:v>733641.32928240742</c:v>
                </c:pt>
                <c:pt idx="1264">
                  <c:v>733641.33067129645</c:v>
                </c:pt>
                <c:pt idx="1265">
                  <c:v>733641.33206018503</c:v>
                </c:pt>
                <c:pt idx="1266">
                  <c:v>733641.33346064994</c:v>
                </c:pt>
                <c:pt idx="1267">
                  <c:v>733641.33486111241</c:v>
                </c:pt>
                <c:pt idx="1268">
                  <c:v>733641.33626157441</c:v>
                </c:pt>
                <c:pt idx="1269">
                  <c:v>733641.33765046345</c:v>
                </c:pt>
                <c:pt idx="1270">
                  <c:v>733641.33905092743</c:v>
                </c:pt>
                <c:pt idx="1271">
                  <c:v>733641.34045138943</c:v>
                </c:pt>
                <c:pt idx="1272">
                  <c:v>733641.34185185377</c:v>
                </c:pt>
                <c:pt idx="1273">
                  <c:v>733641.3432523174</c:v>
                </c:pt>
                <c:pt idx="1274">
                  <c:v>733641.34465277905</c:v>
                </c:pt>
                <c:pt idx="1275">
                  <c:v>733641.34604166704</c:v>
                </c:pt>
                <c:pt idx="1276">
                  <c:v>733641.34744213044</c:v>
                </c:pt>
                <c:pt idx="1277">
                  <c:v>733641.34884259442</c:v>
                </c:pt>
                <c:pt idx="1278">
                  <c:v>733641.35024305643</c:v>
                </c:pt>
                <c:pt idx="1279">
                  <c:v>733641.35164352076</c:v>
                </c:pt>
                <c:pt idx="1280">
                  <c:v>733641.3530208352</c:v>
                </c:pt>
                <c:pt idx="1281">
                  <c:v>733641.35443287005</c:v>
                </c:pt>
                <c:pt idx="1282">
                  <c:v>733641.35582175944</c:v>
                </c:pt>
                <c:pt idx="1283">
                  <c:v>733641.35723379743</c:v>
                </c:pt>
                <c:pt idx="1284">
                  <c:v>733641.35862268752</c:v>
                </c:pt>
                <c:pt idx="1285">
                  <c:v>733641.36002315022</c:v>
                </c:pt>
                <c:pt idx="1286">
                  <c:v>733641.36142361409</c:v>
                </c:pt>
                <c:pt idx="1287">
                  <c:v>733641.36282407574</c:v>
                </c:pt>
                <c:pt idx="1288">
                  <c:v>733641.36421296303</c:v>
                </c:pt>
                <c:pt idx="1289">
                  <c:v>733641.36561342794</c:v>
                </c:pt>
                <c:pt idx="1290">
                  <c:v>733641.36701388902</c:v>
                </c:pt>
                <c:pt idx="1291">
                  <c:v>733641.36841435242</c:v>
                </c:pt>
                <c:pt idx="1292">
                  <c:v>733641.36980324297</c:v>
                </c:pt>
                <c:pt idx="1293">
                  <c:v>733641.37120370404</c:v>
                </c:pt>
                <c:pt idx="1294">
                  <c:v>733641.37259259296</c:v>
                </c:pt>
                <c:pt idx="1295">
                  <c:v>733641.37400463002</c:v>
                </c:pt>
                <c:pt idx="1296">
                  <c:v>733641.37540509342</c:v>
                </c:pt>
                <c:pt idx="1297">
                  <c:v>733641.376793982</c:v>
                </c:pt>
                <c:pt idx="1298">
                  <c:v>733641.37818287103</c:v>
                </c:pt>
                <c:pt idx="1299">
                  <c:v>733641.37958333304</c:v>
                </c:pt>
                <c:pt idx="1300">
                  <c:v>733641.38098379644</c:v>
                </c:pt>
                <c:pt idx="1301">
                  <c:v>733641.3823842589</c:v>
                </c:pt>
                <c:pt idx="1302">
                  <c:v>733641.38377314794</c:v>
                </c:pt>
                <c:pt idx="1303">
                  <c:v>733641.38517361099</c:v>
                </c:pt>
                <c:pt idx="1304">
                  <c:v>733641.38657407393</c:v>
                </c:pt>
                <c:pt idx="1305">
                  <c:v>733641.38797453709</c:v>
                </c:pt>
                <c:pt idx="1306">
                  <c:v>733641.38937499898</c:v>
                </c:pt>
                <c:pt idx="1307">
                  <c:v>733641.39076388895</c:v>
                </c:pt>
                <c:pt idx="1308">
                  <c:v>733641.39215277799</c:v>
                </c:pt>
                <c:pt idx="1309">
                  <c:v>733641.39355324244</c:v>
                </c:pt>
                <c:pt idx="1310">
                  <c:v>733641.39494212996</c:v>
                </c:pt>
                <c:pt idx="1311">
                  <c:v>733641.39635416702</c:v>
                </c:pt>
                <c:pt idx="1312">
                  <c:v>733641.39774305536</c:v>
                </c:pt>
                <c:pt idx="1313">
                  <c:v>733641.39914351888</c:v>
                </c:pt>
                <c:pt idx="1314">
                  <c:v>733641.40053240804</c:v>
                </c:pt>
                <c:pt idx="1315">
                  <c:v>733641.40193287004</c:v>
                </c:pt>
                <c:pt idx="1316">
                  <c:v>733641.40332175908</c:v>
                </c:pt>
                <c:pt idx="1317">
                  <c:v>733641.40472222201</c:v>
                </c:pt>
                <c:pt idx="1318">
                  <c:v>733641.40612268494</c:v>
                </c:pt>
                <c:pt idx="1319">
                  <c:v>733641.40752314904</c:v>
                </c:pt>
                <c:pt idx="1320">
                  <c:v>733641.40892361244</c:v>
                </c:pt>
                <c:pt idx="1321">
                  <c:v>733641.4103240741</c:v>
                </c:pt>
                <c:pt idx="1322">
                  <c:v>733641.41171296302</c:v>
                </c:pt>
                <c:pt idx="1323">
                  <c:v>733641.41312500043</c:v>
                </c:pt>
                <c:pt idx="1324">
                  <c:v>733641.41452546301</c:v>
                </c:pt>
                <c:pt idx="1325">
                  <c:v>733641.41591435194</c:v>
                </c:pt>
                <c:pt idx="1326">
                  <c:v>733641.41730324144</c:v>
                </c:pt>
                <c:pt idx="1327">
                  <c:v>733641.41870370402</c:v>
                </c:pt>
                <c:pt idx="1328">
                  <c:v>733641.42010416707</c:v>
                </c:pt>
                <c:pt idx="1329">
                  <c:v>733641.42150463175</c:v>
                </c:pt>
                <c:pt idx="1330">
                  <c:v>733641.42289351905</c:v>
                </c:pt>
                <c:pt idx="1331">
                  <c:v>733641.4242939821</c:v>
                </c:pt>
                <c:pt idx="1332">
                  <c:v>733641.42568287044</c:v>
                </c:pt>
                <c:pt idx="1333">
                  <c:v>733641.42709490843</c:v>
                </c:pt>
                <c:pt idx="1334">
                  <c:v>733641.42849537043</c:v>
                </c:pt>
                <c:pt idx="1335">
                  <c:v>733641.42988425901</c:v>
                </c:pt>
                <c:pt idx="1336">
                  <c:v>733641.43127314944</c:v>
                </c:pt>
                <c:pt idx="1337">
                  <c:v>733641.43268518662</c:v>
                </c:pt>
                <c:pt idx="1338">
                  <c:v>733641.43407407391</c:v>
                </c:pt>
                <c:pt idx="1339">
                  <c:v>733641.43547453743</c:v>
                </c:pt>
                <c:pt idx="1340">
                  <c:v>733641.43687500176</c:v>
                </c:pt>
                <c:pt idx="1341">
                  <c:v>733641.43827546295</c:v>
                </c:pt>
                <c:pt idx="1342">
                  <c:v>733641.4396643521</c:v>
                </c:pt>
                <c:pt idx="1343">
                  <c:v>733641.4410648169</c:v>
                </c:pt>
                <c:pt idx="1344">
                  <c:v>733641.4424768521</c:v>
                </c:pt>
                <c:pt idx="1345">
                  <c:v>733641.44386574347</c:v>
                </c:pt>
                <c:pt idx="1346">
                  <c:v>733641.44525463239</c:v>
                </c:pt>
                <c:pt idx="1347">
                  <c:v>733641.44665509555</c:v>
                </c:pt>
                <c:pt idx="1348">
                  <c:v>733641.44806713227</c:v>
                </c:pt>
                <c:pt idx="1349">
                  <c:v>733641.44945601944</c:v>
                </c:pt>
                <c:pt idx="1350">
                  <c:v>733641.45084490743</c:v>
                </c:pt>
                <c:pt idx="1351">
                  <c:v>733641.45224537002</c:v>
                </c:pt>
                <c:pt idx="1352">
                  <c:v>733641.4536458347</c:v>
                </c:pt>
                <c:pt idx="1353">
                  <c:v>733641.45504629705</c:v>
                </c:pt>
                <c:pt idx="1354">
                  <c:v>733641.45643518725</c:v>
                </c:pt>
                <c:pt idx="1355">
                  <c:v>733641.45783564996</c:v>
                </c:pt>
                <c:pt idx="1356">
                  <c:v>733641.45924768504</c:v>
                </c:pt>
                <c:pt idx="1357">
                  <c:v>733641.46063657443</c:v>
                </c:pt>
                <c:pt idx="1358">
                  <c:v>733641.46202546405</c:v>
                </c:pt>
                <c:pt idx="1359">
                  <c:v>733641.46341435204</c:v>
                </c:pt>
                <c:pt idx="1360">
                  <c:v>733641.46481481544</c:v>
                </c:pt>
                <c:pt idx="1361">
                  <c:v>733641.4662268539</c:v>
                </c:pt>
                <c:pt idx="1362">
                  <c:v>733641.4676157427</c:v>
                </c:pt>
                <c:pt idx="1363">
                  <c:v>733641.46901620401</c:v>
                </c:pt>
                <c:pt idx="1364">
                  <c:v>733641.47041666706</c:v>
                </c:pt>
                <c:pt idx="1365">
                  <c:v>733641.47180555644</c:v>
                </c:pt>
                <c:pt idx="1366">
                  <c:v>733641.47320601903</c:v>
                </c:pt>
                <c:pt idx="1367">
                  <c:v>733641.47461805376</c:v>
                </c:pt>
                <c:pt idx="1368">
                  <c:v>733641.47600694443</c:v>
                </c:pt>
                <c:pt idx="1369">
                  <c:v>733641.47740740795</c:v>
                </c:pt>
                <c:pt idx="1370">
                  <c:v>733641.47879629605</c:v>
                </c:pt>
                <c:pt idx="1371">
                  <c:v>733641.48019675899</c:v>
                </c:pt>
                <c:pt idx="1372">
                  <c:v>733641.48158564942</c:v>
                </c:pt>
                <c:pt idx="1373">
                  <c:v>733641.48297453695</c:v>
                </c:pt>
                <c:pt idx="1374">
                  <c:v>733641.48438657389</c:v>
                </c:pt>
                <c:pt idx="1375">
                  <c:v>733641.48578703741</c:v>
                </c:pt>
                <c:pt idx="1376">
                  <c:v>733641.48717592598</c:v>
                </c:pt>
                <c:pt idx="1377">
                  <c:v>733641.48857638892</c:v>
                </c:pt>
                <c:pt idx="1378">
                  <c:v>733641.48997685197</c:v>
                </c:pt>
                <c:pt idx="1379">
                  <c:v>733641.49137731502</c:v>
                </c:pt>
                <c:pt idx="1380">
                  <c:v>733641.49277777737</c:v>
                </c:pt>
                <c:pt idx="1381">
                  <c:v>733641.49416666699</c:v>
                </c:pt>
                <c:pt idx="1382">
                  <c:v>733641.49556713004</c:v>
                </c:pt>
                <c:pt idx="1383">
                  <c:v>733641.49695601943</c:v>
                </c:pt>
                <c:pt idx="1384">
                  <c:v>733641.49834490707</c:v>
                </c:pt>
                <c:pt idx="1385">
                  <c:v>733641.49975694495</c:v>
                </c:pt>
                <c:pt idx="1386">
                  <c:v>733641.5011458334</c:v>
                </c:pt>
                <c:pt idx="1387">
                  <c:v>733641.50254629599</c:v>
                </c:pt>
                <c:pt idx="1388">
                  <c:v>733641.50394675892</c:v>
                </c:pt>
                <c:pt idx="1389">
                  <c:v>733641.50533564843</c:v>
                </c:pt>
                <c:pt idx="1390">
                  <c:v>733641.50673611241</c:v>
                </c:pt>
                <c:pt idx="1391">
                  <c:v>733641.50814814796</c:v>
                </c:pt>
                <c:pt idx="1392">
                  <c:v>733641.509537037</c:v>
                </c:pt>
                <c:pt idx="1393">
                  <c:v>733641.51093750005</c:v>
                </c:pt>
                <c:pt idx="1394">
                  <c:v>733641.51232638909</c:v>
                </c:pt>
                <c:pt idx="1395">
                  <c:v>733641.51373842603</c:v>
                </c:pt>
                <c:pt idx="1396">
                  <c:v>733641.51512731495</c:v>
                </c:pt>
                <c:pt idx="1397">
                  <c:v>733641.51651620411</c:v>
                </c:pt>
                <c:pt idx="1398">
                  <c:v>733641.51792824105</c:v>
                </c:pt>
                <c:pt idx="1399">
                  <c:v>733641.51931712998</c:v>
                </c:pt>
                <c:pt idx="1400">
                  <c:v>733641.52071759303</c:v>
                </c:pt>
                <c:pt idx="1401">
                  <c:v>733641.52211805352</c:v>
                </c:pt>
                <c:pt idx="1402">
                  <c:v>733641.52351851889</c:v>
                </c:pt>
                <c:pt idx="1403">
                  <c:v>733641.52491898136</c:v>
                </c:pt>
                <c:pt idx="1404">
                  <c:v>733641.52631944499</c:v>
                </c:pt>
                <c:pt idx="1405">
                  <c:v>733641.52770833299</c:v>
                </c:pt>
                <c:pt idx="1406">
                  <c:v>733641.52910879441</c:v>
                </c:pt>
                <c:pt idx="1407">
                  <c:v>733641.53050925897</c:v>
                </c:pt>
                <c:pt idx="1408">
                  <c:v>733641.53190972202</c:v>
                </c:pt>
                <c:pt idx="1409">
                  <c:v>733641.53329861094</c:v>
                </c:pt>
                <c:pt idx="1410">
                  <c:v>733641.53469907399</c:v>
                </c:pt>
                <c:pt idx="1411">
                  <c:v>733641.53611111105</c:v>
                </c:pt>
                <c:pt idx="1412">
                  <c:v>733641.53748842643</c:v>
                </c:pt>
                <c:pt idx="1413">
                  <c:v>733641.53888888902</c:v>
                </c:pt>
                <c:pt idx="1414">
                  <c:v>733641.54028935195</c:v>
                </c:pt>
                <c:pt idx="1415">
                  <c:v>733641.54168981651</c:v>
                </c:pt>
                <c:pt idx="1416">
                  <c:v>733641.54307870392</c:v>
                </c:pt>
                <c:pt idx="1417">
                  <c:v>733641.54449074145</c:v>
                </c:pt>
                <c:pt idx="1418">
                  <c:v>733641.54589120403</c:v>
                </c:pt>
                <c:pt idx="1419">
                  <c:v>733641.54728009342</c:v>
                </c:pt>
                <c:pt idx="1420">
                  <c:v>733641.54868055705</c:v>
                </c:pt>
                <c:pt idx="1421">
                  <c:v>733641.55006944505</c:v>
                </c:pt>
                <c:pt idx="1422">
                  <c:v>733641.55146990705</c:v>
                </c:pt>
                <c:pt idx="1423">
                  <c:v>733641.55285879644</c:v>
                </c:pt>
                <c:pt idx="1424">
                  <c:v>733641.55427083303</c:v>
                </c:pt>
                <c:pt idx="1425">
                  <c:v>733641.55567129643</c:v>
                </c:pt>
                <c:pt idx="1426">
                  <c:v>733641.557060185</c:v>
                </c:pt>
                <c:pt idx="1427">
                  <c:v>733641.55846064945</c:v>
                </c:pt>
                <c:pt idx="1428">
                  <c:v>733641.55986111145</c:v>
                </c:pt>
                <c:pt idx="1429">
                  <c:v>733641.56126157404</c:v>
                </c:pt>
                <c:pt idx="1430">
                  <c:v>733641.56265046343</c:v>
                </c:pt>
                <c:pt idx="1431">
                  <c:v>733641.56405092741</c:v>
                </c:pt>
                <c:pt idx="1432">
                  <c:v>733641.56545138941</c:v>
                </c:pt>
                <c:pt idx="1433">
                  <c:v>733641.56685185363</c:v>
                </c:pt>
                <c:pt idx="1434">
                  <c:v>733641.56824074243</c:v>
                </c:pt>
                <c:pt idx="1435">
                  <c:v>733641.56962963042</c:v>
                </c:pt>
                <c:pt idx="1436">
                  <c:v>733641.5710416669</c:v>
                </c:pt>
                <c:pt idx="1437">
                  <c:v>733641.57244212937</c:v>
                </c:pt>
                <c:pt idx="1438">
                  <c:v>733641.57383101911</c:v>
                </c:pt>
                <c:pt idx="1439">
                  <c:v>733641.57523148193</c:v>
                </c:pt>
                <c:pt idx="1440">
                  <c:v>733641.57662037003</c:v>
                </c:pt>
                <c:pt idx="1441">
                  <c:v>733641.57802083343</c:v>
                </c:pt>
                <c:pt idx="1442">
                  <c:v>733641.57942129602</c:v>
                </c:pt>
                <c:pt idx="1443">
                  <c:v>733641.58082175895</c:v>
                </c:pt>
                <c:pt idx="1444">
                  <c:v>733641.582222222</c:v>
                </c:pt>
                <c:pt idx="1445">
                  <c:v>733641.58361111104</c:v>
                </c:pt>
                <c:pt idx="1446">
                  <c:v>733641.5849999981</c:v>
                </c:pt>
                <c:pt idx="1447">
                  <c:v>733641.58640046301</c:v>
                </c:pt>
                <c:pt idx="1448">
                  <c:v>733641.58780092595</c:v>
                </c:pt>
                <c:pt idx="1449">
                  <c:v>733641.58920138888</c:v>
                </c:pt>
                <c:pt idx="1450">
                  <c:v>733641.59059027699</c:v>
                </c:pt>
                <c:pt idx="1451">
                  <c:v>733641.59199074144</c:v>
                </c:pt>
                <c:pt idx="1452">
                  <c:v>733641.59337962896</c:v>
                </c:pt>
                <c:pt idx="1453">
                  <c:v>733641.59478009236</c:v>
                </c:pt>
                <c:pt idx="1454">
                  <c:v>733641.59619213</c:v>
                </c:pt>
                <c:pt idx="1455">
                  <c:v>733641.59758101893</c:v>
                </c:pt>
                <c:pt idx="1456">
                  <c:v>733641.59898148209</c:v>
                </c:pt>
                <c:pt idx="1457">
                  <c:v>733641.60037036811</c:v>
                </c:pt>
                <c:pt idx="1458">
                  <c:v>733641.60175925889</c:v>
                </c:pt>
                <c:pt idx="1459">
                  <c:v>733641.60315972206</c:v>
                </c:pt>
                <c:pt idx="1460">
                  <c:v>733641.60456018336</c:v>
                </c:pt>
                <c:pt idx="1461">
                  <c:v>733641.60596064804</c:v>
                </c:pt>
                <c:pt idx="1462">
                  <c:v>733641.60736111098</c:v>
                </c:pt>
                <c:pt idx="1463">
                  <c:v>733641.60876157391</c:v>
                </c:pt>
                <c:pt idx="1464">
                  <c:v>733641.61015046237</c:v>
                </c:pt>
                <c:pt idx="1465">
                  <c:v>733641.61153935199</c:v>
                </c:pt>
                <c:pt idx="1466">
                  <c:v>733641.61293981399</c:v>
                </c:pt>
                <c:pt idx="1467">
                  <c:v>733641.61434027622</c:v>
                </c:pt>
                <c:pt idx="1468">
                  <c:v>733641.61574074102</c:v>
                </c:pt>
                <c:pt idx="1469">
                  <c:v>733641.61712962936</c:v>
                </c:pt>
                <c:pt idx="1470">
                  <c:v>733641.61854166689</c:v>
                </c:pt>
                <c:pt idx="1471">
                  <c:v>733641.61994213006</c:v>
                </c:pt>
                <c:pt idx="1472">
                  <c:v>733641.62133101909</c:v>
                </c:pt>
                <c:pt idx="1473">
                  <c:v>733641.62273148191</c:v>
                </c:pt>
                <c:pt idx="1474">
                  <c:v>733641.62412036897</c:v>
                </c:pt>
                <c:pt idx="1475">
                  <c:v>733641.62552083295</c:v>
                </c:pt>
                <c:pt idx="1476">
                  <c:v>733641.62692129705</c:v>
                </c:pt>
                <c:pt idx="1477">
                  <c:v>733641.62831018399</c:v>
                </c:pt>
                <c:pt idx="1478">
                  <c:v>733641.62971064798</c:v>
                </c:pt>
                <c:pt idx="1479">
                  <c:v>733641.63111111103</c:v>
                </c:pt>
                <c:pt idx="1480">
                  <c:v>733641.63251157396</c:v>
                </c:pt>
                <c:pt idx="1481">
                  <c:v>733641.63391203701</c:v>
                </c:pt>
                <c:pt idx="1482">
                  <c:v>733641.63530092605</c:v>
                </c:pt>
                <c:pt idx="1483">
                  <c:v>733641.63671296299</c:v>
                </c:pt>
                <c:pt idx="1484">
                  <c:v>733641.63810185192</c:v>
                </c:pt>
                <c:pt idx="1485">
                  <c:v>733641.63950231497</c:v>
                </c:pt>
                <c:pt idx="1486">
                  <c:v>733641.64090277802</c:v>
                </c:pt>
                <c:pt idx="1487">
                  <c:v>733641.64229166706</c:v>
                </c:pt>
                <c:pt idx="1488">
                  <c:v>733641.6436921315</c:v>
                </c:pt>
                <c:pt idx="1489">
                  <c:v>733641.64506944409</c:v>
                </c:pt>
                <c:pt idx="1490">
                  <c:v>733641.64648148243</c:v>
                </c:pt>
                <c:pt idx="1491">
                  <c:v>733641.64787036937</c:v>
                </c:pt>
                <c:pt idx="1492">
                  <c:v>733641.649270833</c:v>
                </c:pt>
                <c:pt idx="1493">
                  <c:v>733641.65067129605</c:v>
                </c:pt>
                <c:pt idx="1494">
                  <c:v>733641.65207175899</c:v>
                </c:pt>
                <c:pt idx="1495">
                  <c:v>733641.65347222204</c:v>
                </c:pt>
                <c:pt idx="1496">
                  <c:v>733641.65487268497</c:v>
                </c:pt>
                <c:pt idx="1497">
                  <c:v>733641.65626157401</c:v>
                </c:pt>
                <c:pt idx="1498">
                  <c:v>733641.65767361142</c:v>
                </c:pt>
                <c:pt idx="1499">
                  <c:v>733641.6590625</c:v>
                </c:pt>
                <c:pt idx="1500">
                  <c:v>733641.66045138903</c:v>
                </c:pt>
                <c:pt idx="1501">
                  <c:v>733641.66185185243</c:v>
                </c:pt>
                <c:pt idx="1502">
                  <c:v>733641.66324074205</c:v>
                </c:pt>
                <c:pt idx="1503">
                  <c:v>733641.66465277795</c:v>
                </c:pt>
                <c:pt idx="1504">
                  <c:v>733641.66604166711</c:v>
                </c:pt>
                <c:pt idx="1505">
                  <c:v>733641.66744213004</c:v>
                </c:pt>
                <c:pt idx="1506">
                  <c:v>733641.66883101943</c:v>
                </c:pt>
                <c:pt idx="1507">
                  <c:v>733641.67024305428</c:v>
                </c:pt>
                <c:pt idx="1508">
                  <c:v>733641.67164351908</c:v>
                </c:pt>
                <c:pt idx="1509">
                  <c:v>733641.67303240695</c:v>
                </c:pt>
                <c:pt idx="1510">
                  <c:v>733641.67443286965</c:v>
                </c:pt>
                <c:pt idx="1511">
                  <c:v>733641.67582175892</c:v>
                </c:pt>
                <c:pt idx="1512">
                  <c:v>733641.67722222209</c:v>
                </c:pt>
                <c:pt idx="1513">
                  <c:v>733641.67861111101</c:v>
                </c:pt>
                <c:pt idx="1514">
                  <c:v>733641.68002314842</c:v>
                </c:pt>
                <c:pt idx="1515">
                  <c:v>733641.6814236124</c:v>
                </c:pt>
                <c:pt idx="1516">
                  <c:v>733641.68281249888</c:v>
                </c:pt>
                <c:pt idx="1517">
                  <c:v>733641.68421296123</c:v>
                </c:pt>
                <c:pt idx="1518">
                  <c:v>733641.6856018519</c:v>
                </c:pt>
                <c:pt idx="1519">
                  <c:v>733641.68700231437</c:v>
                </c:pt>
                <c:pt idx="1520">
                  <c:v>733641.688402778</c:v>
                </c:pt>
                <c:pt idx="1521">
                  <c:v>733641.68979166541</c:v>
                </c:pt>
                <c:pt idx="1522">
                  <c:v>733641.6912037041</c:v>
                </c:pt>
                <c:pt idx="1523">
                  <c:v>733641.6925810189</c:v>
                </c:pt>
                <c:pt idx="1524">
                  <c:v>733641.69398148195</c:v>
                </c:pt>
                <c:pt idx="1525">
                  <c:v>733641.69539351889</c:v>
                </c:pt>
                <c:pt idx="1526">
                  <c:v>733641.69678240805</c:v>
                </c:pt>
                <c:pt idx="1527">
                  <c:v>733641.69818286889</c:v>
                </c:pt>
                <c:pt idx="1528">
                  <c:v>733641.69957175676</c:v>
                </c:pt>
                <c:pt idx="1529">
                  <c:v>733641.70098379604</c:v>
                </c:pt>
                <c:pt idx="1530">
                  <c:v>733641.7023726831</c:v>
                </c:pt>
                <c:pt idx="1531">
                  <c:v>733641.70376157388</c:v>
                </c:pt>
                <c:pt idx="1532">
                  <c:v>733641.70516203693</c:v>
                </c:pt>
                <c:pt idx="1533">
                  <c:v>733641.70656249998</c:v>
                </c:pt>
                <c:pt idx="1534">
                  <c:v>733641.7079513889</c:v>
                </c:pt>
                <c:pt idx="1535">
                  <c:v>733641.70936342597</c:v>
                </c:pt>
                <c:pt idx="1536">
                  <c:v>733641.710752315</c:v>
                </c:pt>
                <c:pt idx="1537">
                  <c:v>733641.71215277736</c:v>
                </c:pt>
                <c:pt idx="1538">
                  <c:v>733641.71355324145</c:v>
                </c:pt>
                <c:pt idx="1539">
                  <c:v>733641.71494212898</c:v>
                </c:pt>
                <c:pt idx="1540">
                  <c:v>733641.71633101895</c:v>
                </c:pt>
                <c:pt idx="1541">
                  <c:v>733641.71773148188</c:v>
                </c:pt>
                <c:pt idx="1542">
                  <c:v>733641.71913194389</c:v>
                </c:pt>
                <c:pt idx="1543">
                  <c:v>733641.72053240694</c:v>
                </c:pt>
                <c:pt idx="1544">
                  <c:v>733641.72193287103</c:v>
                </c:pt>
                <c:pt idx="1545">
                  <c:v>733641.72333333304</c:v>
                </c:pt>
                <c:pt idx="1546">
                  <c:v>733641.72472222208</c:v>
                </c:pt>
                <c:pt idx="1547">
                  <c:v>733641.72612268501</c:v>
                </c:pt>
                <c:pt idx="1548">
                  <c:v>733641.72752314794</c:v>
                </c:pt>
                <c:pt idx="1549">
                  <c:v>733641.7289120371</c:v>
                </c:pt>
                <c:pt idx="1550">
                  <c:v>733641.73031249898</c:v>
                </c:pt>
                <c:pt idx="1551">
                  <c:v>733641.73171296297</c:v>
                </c:pt>
                <c:pt idx="1552">
                  <c:v>733641.73310185189</c:v>
                </c:pt>
                <c:pt idx="1553">
                  <c:v>733641.73450231506</c:v>
                </c:pt>
                <c:pt idx="1554">
                  <c:v>733641.73589120409</c:v>
                </c:pt>
                <c:pt idx="1555">
                  <c:v>733641.73729166691</c:v>
                </c:pt>
                <c:pt idx="1556">
                  <c:v>733641.73869213043</c:v>
                </c:pt>
                <c:pt idx="1557">
                  <c:v>733641.74009259301</c:v>
                </c:pt>
                <c:pt idx="1558">
                  <c:v>733641.74146990804</c:v>
                </c:pt>
                <c:pt idx="1559">
                  <c:v>733641.74287036899</c:v>
                </c:pt>
                <c:pt idx="1560">
                  <c:v>733641.74427083298</c:v>
                </c:pt>
                <c:pt idx="1561">
                  <c:v>733641.74567129603</c:v>
                </c:pt>
                <c:pt idx="1562">
                  <c:v>733641.74707175896</c:v>
                </c:pt>
                <c:pt idx="1563">
                  <c:v>733641.74846064905</c:v>
                </c:pt>
                <c:pt idx="1564">
                  <c:v>733641.74987268436</c:v>
                </c:pt>
                <c:pt idx="1565">
                  <c:v>733641.75127314904</c:v>
                </c:pt>
                <c:pt idx="1566">
                  <c:v>733641.75266203703</c:v>
                </c:pt>
                <c:pt idx="1567">
                  <c:v>733641.75406249997</c:v>
                </c:pt>
                <c:pt idx="1568">
                  <c:v>733641.75547453703</c:v>
                </c:pt>
                <c:pt idx="1569">
                  <c:v>733641.7568634277</c:v>
                </c:pt>
                <c:pt idx="1570">
                  <c:v>733641.7582523165</c:v>
                </c:pt>
                <c:pt idx="1571">
                  <c:v>733641.75964120391</c:v>
                </c:pt>
                <c:pt idx="1572">
                  <c:v>733641.76104166708</c:v>
                </c:pt>
                <c:pt idx="1573">
                  <c:v>733641.76245370402</c:v>
                </c:pt>
                <c:pt idx="1574">
                  <c:v>733641.76384259295</c:v>
                </c:pt>
                <c:pt idx="1575">
                  <c:v>733641.765243056</c:v>
                </c:pt>
                <c:pt idx="1576">
                  <c:v>733641.76664351905</c:v>
                </c:pt>
                <c:pt idx="1577">
                  <c:v>733641.7680439821</c:v>
                </c:pt>
                <c:pt idx="1578">
                  <c:v>733641.7694444441</c:v>
                </c:pt>
                <c:pt idx="1579">
                  <c:v>733641.7708217589</c:v>
                </c:pt>
                <c:pt idx="1580">
                  <c:v>733641.77223379596</c:v>
                </c:pt>
                <c:pt idx="1581">
                  <c:v>733641.77363425889</c:v>
                </c:pt>
                <c:pt idx="1582">
                  <c:v>733641.77502314805</c:v>
                </c:pt>
                <c:pt idx="1583">
                  <c:v>733641.77643518499</c:v>
                </c:pt>
                <c:pt idx="1584">
                  <c:v>733641.77782407391</c:v>
                </c:pt>
                <c:pt idx="1585">
                  <c:v>733641.77922453708</c:v>
                </c:pt>
                <c:pt idx="1586">
                  <c:v>733641.78062500001</c:v>
                </c:pt>
                <c:pt idx="1587">
                  <c:v>733641.78202546237</c:v>
                </c:pt>
                <c:pt idx="1588">
                  <c:v>733641.78342592705</c:v>
                </c:pt>
                <c:pt idx="1589">
                  <c:v>733641.78481481399</c:v>
                </c:pt>
                <c:pt idx="1590">
                  <c:v>733641.78621527797</c:v>
                </c:pt>
                <c:pt idx="1591">
                  <c:v>733641.78760416689</c:v>
                </c:pt>
                <c:pt idx="1592">
                  <c:v>733641.78901620337</c:v>
                </c:pt>
                <c:pt idx="1593">
                  <c:v>733641.79041666689</c:v>
                </c:pt>
                <c:pt idx="1594">
                  <c:v>733641.79179398192</c:v>
                </c:pt>
                <c:pt idx="1595">
                  <c:v>733641.79320601909</c:v>
                </c:pt>
                <c:pt idx="1596">
                  <c:v>733641.79460648191</c:v>
                </c:pt>
                <c:pt idx="1597">
                  <c:v>733641.79599536897</c:v>
                </c:pt>
                <c:pt idx="1598">
                  <c:v>733641.79739583237</c:v>
                </c:pt>
                <c:pt idx="1599">
                  <c:v>733641.79878472211</c:v>
                </c:pt>
                <c:pt idx="1600">
                  <c:v>733641.80018518504</c:v>
                </c:pt>
                <c:pt idx="1601">
                  <c:v>733641.80159722245</c:v>
                </c:pt>
                <c:pt idx="1602">
                  <c:v>733641.80297453701</c:v>
                </c:pt>
                <c:pt idx="1603">
                  <c:v>733641.80437499937</c:v>
                </c:pt>
                <c:pt idx="1604">
                  <c:v>733641.8057638891</c:v>
                </c:pt>
                <c:pt idx="1605">
                  <c:v>733641.80716435192</c:v>
                </c:pt>
                <c:pt idx="1606">
                  <c:v>733641.8085763891</c:v>
                </c:pt>
                <c:pt idx="1607">
                  <c:v>733641.80996527802</c:v>
                </c:pt>
                <c:pt idx="1608">
                  <c:v>733641.8113657427</c:v>
                </c:pt>
                <c:pt idx="1609">
                  <c:v>733641.81274305598</c:v>
                </c:pt>
                <c:pt idx="1610">
                  <c:v>733641.81414351892</c:v>
                </c:pt>
                <c:pt idx="1611">
                  <c:v>733641.81555555644</c:v>
                </c:pt>
                <c:pt idx="1612">
                  <c:v>733641.81694444444</c:v>
                </c:pt>
                <c:pt idx="1613">
                  <c:v>733641.81834490795</c:v>
                </c:pt>
                <c:pt idx="1614">
                  <c:v>733641.81973379594</c:v>
                </c:pt>
                <c:pt idx="1615">
                  <c:v>733641.82114583405</c:v>
                </c:pt>
                <c:pt idx="1616">
                  <c:v>733641.82253472204</c:v>
                </c:pt>
                <c:pt idx="1617">
                  <c:v>733641.82393518544</c:v>
                </c:pt>
                <c:pt idx="1618">
                  <c:v>733641.82533564942</c:v>
                </c:pt>
                <c:pt idx="1619">
                  <c:v>733641.82673611294</c:v>
                </c:pt>
                <c:pt idx="1620">
                  <c:v>733641.82813657401</c:v>
                </c:pt>
                <c:pt idx="1621">
                  <c:v>733641.82952546305</c:v>
                </c:pt>
                <c:pt idx="1622">
                  <c:v>733641.83092592796</c:v>
                </c:pt>
                <c:pt idx="1623">
                  <c:v>733641.83231481502</c:v>
                </c:pt>
                <c:pt idx="1624">
                  <c:v>733641.83371527842</c:v>
                </c:pt>
                <c:pt idx="1625">
                  <c:v>733641.83511574205</c:v>
                </c:pt>
                <c:pt idx="1626">
                  <c:v>733641.83650463214</c:v>
                </c:pt>
                <c:pt idx="1627">
                  <c:v>733641.83790509345</c:v>
                </c:pt>
                <c:pt idx="1628">
                  <c:v>733641.83930555603</c:v>
                </c:pt>
                <c:pt idx="1629">
                  <c:v>733641.84070601943</c:v>
                </c:pt>
                <c:pt idx="1630">
                  <c:v>733641.84210648201</c:v>
                </c:pt>
                <c:pt idx="1631">
                  <c:v>733641.84349537152</c:v>
                </c:pt>
                <c:pt idx="1632">
                  <c:v>733641.84489583445</c:v>
                </c:pt>
                <c:pt idx="1633">
                  <c:v>733641.84629629797</c:v>
                </c:pt>
                <c:pt idx="1634">
                  <c:v>733641.84769675904</c:v>
                </c:pt>
                <c:pt idx="1635">
                  <c:v>733641.84909722244</c:v>
                </c:pt>
                <c:pt idx="1636">
                  <c:v>733641.85048611346</c:v>
                </c:pt>
                <c:pt idx="1637">
                  <c:v>733641.85188657651</c:v>
                </c:pt>
                <c:pt idx="1638">
                  <c:v>733641.85326388944</c:v>
                </c:pt>
                <c:pt idx="1639">
                  <c:v>733641.85467592743</c:v>
                </c:pt>
                <c:pt idx="1640">
                  <c:v>733641.8560648174</c:v>
                </c:pt>
                <c:pt idx="1641">
                  <c:v>733641.85746527941</c:v>
                </c:pt>
                <c:pt idx="1642">
                  <c:v>733641.85885416914</c:v>
                </c:pt>
                <c:pt idx="1643">
                  <c:v>733641.86026620574</c:v>
                </c:pt>
                <c:pt idx="1644">
                  <c:v>733641.86165509594</c:v>
                </c:pt>
                <c:pt idx="1645">
                  <c:v>733641.86306713265</c:v>
                </c:pt>
                <c:pt idx="1646">
                  <c:v>733641.86445602076</c:v>
                </c:pt>
                <c:pt idx="1647">
                  <c:v>733641.86585648439</c:v>
                </c:pt>
                <c:pt idx="1648">
                  <c:v>733641.86725694803</c:v>
                </c:pt>
                <c:pt idx="1649">
                  <c:v>733641.86863425944</c:v>
                </c:pt>
                <c:pt idx="1650">
                  <c:v>733641.87004629604</c:v>
                </c:pt>
                <c:pt idx="1651">
                  <c:v>733641.87143518543</c:v>
                </c:pt>
                <c:pt idx="1652">
                  <c:v>733641.87283564941</c:v>
                </c:pt>
                <c:pt idx="1653">
                  <c:v>733641.87423611095</c:v>
                </c:pt>
                <c:pt idx="1654">
                  <c:v>733641.875636574</c:v>
                </c:pt>
                <c:pt idx="1655">
                  <c:v>733641.87703703705</c:v>
                </c:pt>
                <c:pt idx="1656">
                  <c:v>733641.87843750045</c:v>
                </c:pt>
                <c:pt idx="1657">
                  <c:v>733641.87983796303</c:v>
                </c:pt>
                <c:pt idx="1658">
                  <c:v>733641.88121527794</c:v>
                </c:pt>
                <c:pt idx="1659">
                  <c:v>733641.88261574204</c:v>
                </c:pt>
                <c:pt idx="1660">
                  <c:v>733641.88402777805</c:v>
                </c:pt>
                <c:pt idx="1661">
                  <c:v>733641.88541666709</c:v>
                </c:pt>
                <c:pt idx="1662">
                  <c:v>733641.88681713189</c:v>
                </c:pt>
                <c:pt idx="1663">
                  <c:v>733641.88820601942</c:v>
                </c:pt>
                <c:pt idx="1664">
                  <c:v>733641.889606482</c:v>
                </c:pt>
                <c:pt idx="1665">
                  <c:v>733641.89101851895</c:v>
                </c:pt>
                <c:pt idx="1666">
                  <c:v>733641.89240740705</c:v>
                </c:pt>
                <c:pt idx="1667">
                  <c:v>733641.89380787243</c:v>
                </c:pt>
                <c:pt idx="1668">
                  <c:v>733641.89520833304</c:v>
                </c:pt>
                <c:pt idx="1669">
                  <c:v>733641.89659722243</c:v>
                </c:pt>
                <c:pt idx="1670">
                  <c:v>733641.89798611205</c:v>
                </c:pt>
                <c:pt idx="1671">
                  <c:v>733641.89938657393</c:v>
                </c:pt>
                <c:pt idx="1672">
                  <c:v>733641.90077546297</c:v>
                </c:pt>
                <c:pt idx="1673">
                  <c:v>733641.90217592602</c:v>
                </c:pt>
                <c:pt idx="1674">
                  <c:v>733641.90358796343</c:v>
                </c:pt>
                <c:pt idx="1675">
                  <c:v>733641.90497685189</c:v>
                </c:pt>
                <c:pt idx="1676">
                  <c:v>733641.9063773154</c:v>
                </c:pt>
                <c:pt idx="1677">
                  <c:v>733641.90776620409</c:v>
                </c:pt>
                <c:pt idx="1678">
                  <c:v>733641.90916666691</c:v>
                </c:pt>
                <c:pt idx="1679">
                  <c:v>733641.91056713043</c:v>
                </c:pt>
                <c:pt idx="1680">
                  <c:v>733641.91196759441</c:v>
                </c:pt>
                <c:pt idx="1681">
                  <c:v>733641.91336805536</c:v>
                </c:pt>
                <c:pt idx="1682">
                  <c:v>733641.91475694545</c:v>
                </c:pt>
                <c:pt idx="1683">
                  <c:v>733641.91615740943</c:v>
                </c:pt>
                <c:pt idx="1684">
                  <c:v>733641.91754629603</c:v>
                </c:pt>
                <c:pt idx="1685">
                  <c:v>733641.91895833344</c:v>
                </c:pt>
                <c:pt idx="1686">
                  <c:v>733641.92034722201</c:v>
                </c:pt>
                <c:pt idx="1687">
                  <c:v>733641.92173611245</c:v>
                </c:pt>
                <c:pt idx="1688">
                  <c:v>733641.9231365741</c:v>
                </c:pt>
                <c:pt idx="1689">
                  <c:v>733641.92453703703</c:v>
                </c:pt>
                <c:pt idx="1690">
                  <c:v>733641.92593750043</c:v>
                </c:pt>
                <c:pt idx="1691">
                  <c:v>733641.92732638901</c:v>
                </c:pt>
                <c:pt idx="1692">
                  <c:v>733641.92873842595</c:v>
                </c:pt>
                <c:pt idx="1693">
                  <c:v>733641.9301273165</c:v>
                </c:pt>
                <c:pt idx="1694">
                  <c:v>733641.93152777944</c:v>
                </c:pt>
                <c:pt idx="1695">
                  <c:v>733641.93292824144</c:v>
                </c:pt>
                <c:pt idx="1696">
                  <c:v>733641.93432870391</c:v>
                </c:pt>
                <c:pt idx="1697">
                  <c:v>733641.93572916707</c:v>
                </c:pt>
                <c:pt idx="1698">
                  <c:v>733641.93712963001</c:v>
                </c:pt>
                <c:pt idx="1699">
                  <c:v>733641.93853009294</c:v>
                </c:pt>
                <c:pt idx="1700">
                  <c:v>733641.93991898198</c:v>
                </c:pt>
                <c:pt idx="1701">
                  <c:v>733641.9413194441</c:v>
                </c:pt>
                <c:pt idx="1702">
                  <c:v>733641.94269675901</c:v>
                </c:pt>
                <c:pt idx="1703">
                  <c:v>733641.94410879596</c:v>
                </c:pt>
                <c:pt idx="1704">
                  <c:v>733641.94549768663</c:v>
                </c:pt>
                <c:pt idx="1705">
                  <c:v>733641.94689814944</c:v>
                </c:pt>
                <c:pt idx="1706">
                  <c:v>733641.94829861145</c:v>
                </c:pt>
                <c:pt idx="1707">
                  <c:v>733641.94969907391</c:v>
                </c:pt>
                <c:pt idx="1708">
                  <c:v>733641.95109953743</c:v>
                </c:pt>
                <c:pt idx="1709">
                  <c:v>733641.95248842705</c:v>
                </c:pt>
                <c:pt idx="1710">
                  <c:v>733641.95390046295</c:v>
                </c:pt>
                <c:pt idx="1711">
                  <c:v>733641.95530092705</c:v>
                </c:pt>
                <c:pt idx="1712">
                  <c:v>733641.9566898169</c:v>
                </c:pt>
                <c:pt idx="1713">
                  <c:v>733641.95809027844</c:v>
                </c:pt>
                <c:pt idx="1714">
                  <c:v>733641.95947916689</c:v>
                </c:pt>
                <c:pt idx="1715">
                  <c:v>733641.96087962994</c:v>
                </c:pt>
                <c:pt idx="1716">
                  <c:v>733641.96228009404</c:v>
                </c:pt>
                <c:pt idx="1717">
                  <c:v>733641.96366898203</c:v>
                </c:pt>
                <c:pt idx="1718">
                  <c:v>733641.96508101944</c:v>
                </c:pt>
                <c:pt idx="1719">
                  <c:v>733641.96648148389</c:v>
                </c:pt>
                <c:pt idx="1720">
                  <c:v>733641.96787037002</c:v>
                </c:pt>
                <c:pt idx="1721">
                  <c:v>733641.96925925906</c:v>
                </c:pt>
                <c:pt idx="1722">
                  <c:v>733641.97065972211</c:v>
                </c:pt>
                <c:pt idx="1723">
                  <c:v>733641.97207175836</c:v>
                </c:pt>
                <c:pt idx="1724">
                  <c:v>733641.97346064844</c:v>
                </c:pt>
                <c:pt idx="1725">
                  <c:v>733641.97486111103</c:v>
                </c:pt>
                <c:pt idx="1726">
                  <c:v>733641.97624999937</c:v>
                </c:pt>
                <c:pt idx="1727">
                  <c:v>733641.97766203701</c:v>
                </c:pt>
                <c:pt idx="1728">
                  <c:v>733641.97906249936</c:v>
                </c:pt>
                <c:pt idx="1729">
                  <c:v>733641.9804513891</c:v>
                </c:pt>
                <c:pt idx="1730">
                  <c:v>733641.98185185203</c:v>
                </c:pt>
                <c:pt idx="1731">
                  <c:v>733641.98325231543</c:v>
                </c:pt>
                <c:pt idx="1732">
                  <c:v>733641.98464120389</c:v>
                </c:pt>
                <c:pt idx="1733">
                  <c:v>733641.98604166706</c:v>
                </c:pt>
                <c:pt idx="1734">
                  <c:v>733641.98744212999</c:v>
                </c:pt>
                <c:pt idx="1735">
                  <c:v>733641.98883101903</c:v>
                </c:pt>
                <c:pt idx="1736">
                  <c:v>733641.99021990737</c:v>
                </c:pt>
                <c:pt idx="1737">
                  <c:v>733641.99162036995</c:v>
                </c:pt>
                <c:pt idx="1738">
                  <c:v>733641.99300925899</c:v>
                </c:pt>
                <c:pt idx="1739">
                  <c:v>733641.99440972193</c:v>
                </c:pt>
                <c:pt idx="1740">
                  <c:v>733641.99579861097</c:v>
                </c:pt>
                <c:pt idx="1741">
                  <c:v>733641.99719907215</c:v>
                </c:pt>
                <c:pt idx="1742">
                  <c:v>733641.99859953695</c:v>
                </c:pt>
                <c:pt idx="1743">
                  <c:v>733642</c:v>
                </c:pt>
                <c:pt idx="1744">
                  <c:v>733642.00140046305</c:v>
                </c:pt>
                <c:pt idx="1745">
                  <c:v>733642.00278935197</c:v>
                </c:pt>
                <c:pt idx="1746">
                  <c:v>733642.00418981398</c:v>
                </c:pt>
                <c:pt idx="1747">
                  <c:v>733642.00557870336</c:v>
                </c:pt>
                <c:pt idx="1748">
                  <c:v>733642.00696759345</c:v>
                </c:pt>
                <c:pt idx="1749">
                  <c:v>733642.00837962888</c:v>
                </c:pt>
                <c:pt idx="1750">
                  <c:v>733642.00978009298</c:v>
                </c:pt>
                <c:pt idx="1751">
                  <c:v>733642.0111689819</c:v>
                </c:pt>
                <c:pt idx="1752">
                  <c:v>733642.01256944437</c:v>
                </c:pt>
                <c:pt idx="1753">
                  <c:v>733642.01396990707</c:v>
                </c:pt>
                <c:pt idx="1754">
                  <c:v>733642.01535879599</c:v>
                </c:pt>
                <c:pt idx="1755">
                  <c:v>733642.01675925893</c:v>
                </c:pt>
                <c:pt idx="1756">
                  <c:v>733642.01815972209</c:v>
                </c:pt>
                <c:pt idx="1757">
                  <c:v>733642.01956018398</c:v>
                </c:pt>
                <c:pt idx="1758">
                  <c:v>733642.02096064843</c:v>
                </c:pt>
                <c:pt idx="1759">
                  <c:v>733642.02234953688</c:v>
                </c:pt>
                <c:pt idx="1760">
                  <c:v>733642.02373842604</c:v>
                </c:pt>
                <c:pt idx="1761">
                  <c:v>733642.02513888897</c:v>
                </c:pt>
                <c:pt idx="1762">
                  <c:v>733642.02653935191</c:v>
                </c:pt>
                <c:pt idx="1763">
                  <c:v>733642.02793981496</c:v>
                </c:pt>
                <c:pt idx="1764">
                  <c:v>733642.02934027696</c:v>
                </c:pt>
                <c:pt idx="1765">
                  <c:v>733642.03072916693</c:v>
                </c:pt>
                <c:pt idx="1766">
                  <c:v>733642.03211805376</c:v>
                </c:pt>
                <c:pt idx="1767">
                  <c:v>733642.0335185189</c:v>
                </c:pt>
                <c:pt idx="1768">
                  <c:v>733642.03490740794</c:v>
                </c:pt>
                <c:pt idx="1769">
                  <c:v>733642.036319445</c:v>
                </c:pt>
                <c:pt idx="1770">
                  <c:v>733642.03771990736</c:v>
                </c:pt>
                <c:pt idx="1771">
                  <c:v>733642.03910879465</c:v>
                </c:pt>
                <c:pt idx="1772">
                  <c:v>733642.04050925898</c:v>
                </c:pt>
                <c:pt idx="1773">
                  <c:v>733642.04189814941</c:v>
                </c:pt>
                <c:pt idx="1774">
                  <c:v>733642.04331018496</c:v>
                </c:pt>
                <c:pt idx="1775">
                  <c:v>733642.04469907389</c:v>
                </c:pt>
                <c:pt idx="1776">
                  <c:v>733642.04611111095</c:v>
                </c:pt>
                <c:pt idx="1777">
                  <c:v>733642.04751157388</c:v>
                </c:pt>
                <c:pt idx="1778">
                  <c:v>733642.04891203705</c:v>
                </c:pt>
                <c:pt idx="1779">
                  <c:v>733642.05030092644</c:v>
                </c:pt>
                <c:pt idx="1780">
                  <c:v>733642.05171296303</c:v>
                </c:pt>
                <c:pt idx="1781">
                  <c:v>733642.05311342643</c:v>
                </c:pt>
                <c:pt idx="1782">
                  <c:v>733642.05452546303</c:v>
                </c:pt>
                <c:pt idx="1783">
                  <c:v>733642.05592592794</c:v>
                </c:pt>
                <c:pt idx="1784">
                  <c:v>733642.05733796302</c:v>
                </c:pt>
                <c:pt idx="1785">
                  <c:v>733642.05872685241</c:v>
                </c:pt>
                <c:pt idx="1786">
                  <c:v>733642.06013888889</c:v>
                </c:pt>
                <c:pt idx="1787">
                  <c:v>733642.06153935206</c:v>
                </c:pt>
                <c:pt idx="1788">
                  <c:v>733642.06293981499</c:v>
                </c:pt>
                <c:pt idx="1789">
                  <c:v>733642.06432870391</c:v>
                </c:pt>
                <c:pt idx="1790">
                  <c:v>733642.06572916708</c:v>
                </c:pt>
                <c:pt idx="1791">
                  <c:v>733642.06712963001</c:v>
                </c:pt>
                <c:pt idx="1792">
                  <c:v>733642.06851851894</c:v>
                </c:pt>
                <c:pt idx="1793">
                  <c:v>733642.06991898199</c:v>
                </c:pt>
                <c:pt idx="1794">
                  <c:v>733642.07130786998</c:v>
                </c:pt>
                <c:pt idx="1795">
                  <c:v>733642.07271990541</c:v>
                </c:pt>
                <c:pt idx="1796">
                  <c:v>733642.07412036823</c:v>
                </c:pt>
                <c:pt idx="1797">
                  <c:v>733642.07550925715</c:v>
                </c:pt>
                <c:pt idx="1798">
                  <c:v>733642.07690972195</c:v>
                </c:pt>
                <c:pt idx="1799">
                  <c:v>733642.07829861098</c:v>
                </c:pt>
                <c:pt idx="1800">
                  <c:v>733642.07969907217</c:v>
                </c:pt>
                <c:pt idx="1801">
                  <c:v>733642.08109953708</c:v>
                </c:pt>
                <c:pt idx="1802">
                  <c:v>733642.08248842601</c:v>
                </c:pt>
                <c:pt idx="1803">
                  <c:v>733642.08388888906</c:v>
                </c:pt>
                <c:pt idx="1804">
                  <c:v>733642.08527777798</c:v>
                </c:pt>
                <c:pt idx="1805">
                  <c:v>733642.08668981504</c:v>
                </c:pt>
                <c:pt idx="1806">
                  <c:v>733642.08807870396</c:v>
                </c:pt>
                <c:pt idx="1807">
                  <c:v>733642.08947916515</c:v>
                </c:pt>
                <c:pt idx="1808">
                  <c:v>733642.09087962937</c:v>
                </c:pt>
                <c:pt idx="1809">
                  <c:v>733642.09226851899</c:v>
                </c:pt>
                <c:pt idx="1810">
                  <c:v>733642.09365740744</c:v>
                </c:pt>
                <c:pt idx="1811">
                  <c:v>733642.09506944497</c:v>
                </c:pt>
                <c:pt idx="1812">
                  <c:v>733642.09645833343</c:v>
                </c:pt>
                <c:pt idx="1813">
                  <c:v>733642.09785879601</c:v>
                </c:pt>
                <c:pt idx="1814">
                  <c:v>733642.09924768389</c:v>
                </c:pt>
                <c:pt idx="1815">
                  <c:v>733642.100659722</c:v>
                </c:pt>
                <c:pt idx="1816">
                  <c:v>733642.10204860941</c:v>
                </c:pt>
                <c:pt idx="1817">
                  <c:v>733642.10344907397</c:v>
                </c:pt>
                <c:pt idx="1818">
                  <c:v>733642.1048495369</c:v>
                </c:pt>
                <c:pt idx="1819">
                  <c:v>733642.10623842594</c:v>
                </c:pt>
                <c:pt idx="1820">
                  <c:v>733642.107650463</c:v>
                </c:pt>
                <c:pt idx="1821">
                  <c:v>733642.10903935041</c:v>
                </c:pt>
                <c:pt idx="1822">
                  <c:v>733642.11043981498</c:v>
                </c:pt>
                <c:pt idx="1823">
                  <c:v>733642.11184027803</c:v>
                </c:pt>
                <c:pt idx="1824">
                  <c:v>733642.11324074143</c:v>
                </c:pt>
                <c:pt idx="1825">
                  <c:v>733642.11464120389</c:v>
                </c:pt>
                <c:pt idx="1826">
                  <c:v>733642.1160532427</c:v>
                </c:pt>
                <c:pt idx="1827">
                  <c:v>733642.11743055598</c:v>
                </c:pt>
                <c:pt idx="1828">
                  <c:v>733642.11883101903</c:v>
                </c:pt>
                <c:pt idx="1829">
                  <c:v>733642.12023148208</c:v>
                </c:pt>
                <c:pt idx="1830">
                  <c:v>733642.12163194444</c:v>
                </c:pt>
                <c:pt idx="1831">
                  <c:v>733642.12303240795</c:v>
                </c:pt>
                <c:pt idx="1832">
                  <c:v>733642.12442129594</c:v>
                </c:pt>
                <c:pt idx="1833">
                  <c:v>733642.12583333405</c:v>
                </c:pt>
                <c:pt idx="1834">
                  <c:v>733642.12723379605</c:v>
                </c:pt>
                <c:pt idx="1835">
                  <c:v>733642.12862268544</c:v>
                </c:pt>
                <c:pt idx="1836">
                  <c:v>733642.1300115739</c:v>
                </c:pt>
                <c:pt idx="1837">
                  <c:v>733642.13141203742</c:v>
                </c:pt>
                <c:pt idx="1838">
                  <c:v>733642.13280092645</c:v>
                </c:pt>
                <c:pt idx="1839">
                  <c:v>733642.13421296189</c:v>
                </c:pt>
                <c:pt idx="1840">
                  <c:v>733642.13560185209</c:v>
                </c:pt>
                <c:pt idx="1841">
                  <c:v>733642.13701388892</c:v>
                </c:pt>
                <c:pt idx="1842">
                  <c:v>733642.13841435208</c:v>
                </c:pt>
                <c:pt idx="1843">
                  <c:v>733642.13980324205</c:v>
                </c:pt>
                <c:pt idx="1844">
                  <c:v>733642.14121527795</c:v>
                </c:pt>
                <c:pt idx="1845">
                  <c:v>733642.14259259298</c:v>
                </c:pt>
                <c:pt idx="1846">
                  <c:v>733642.14399305603</c:v>
                </c:pt>
                <c:pt idx="1847">
                  <c:v>733642.14539351908</c:v>
                </c:pt>
                <c:pt idx="1848">
                  <c:v>733642.14678240742</c:v>
                </c:pt>
                <c:pt idx="1849">
                  <c:v>733642.14818287001</c:v>
                </c:pt>
                <c:pt idx="1850">
                  <c:v>733642.1495833334</c:v>
                </c:pt>
                <c:pt idx="1851">
                  <c:v>733642.15098379645</c:v>
                </c:pt>
                <c:pt idx="1852">
                  <c:v>733642.15238425892</c:v>
                </c:pt>
                <c:pt idx="1853">
                  <c:v>733642.15377314843</c:v>
                </c:pt>
                <c:pt idx="1854">
                  <c:v>733642.15517361101</c:v>
                </c:pt>
                <c:pt idx="1855">
                  <c:v>733642.15656250005</c:v>
                </c:pt>
                <c:pt idx="1856">
                  <c:v>733642.15796296299</c:v>
                </c:pt>
                <c:pt idx="1857">
                  <c:v>733642.15936342604</c:v>
                </c:pt>
                <c:pt idx="1858">
                  <c:v>733642.16076388909</c:v>
                </c:pt>
                <c:pt idx="1859">
                  <c:v>733642.1621643519</c:v>
                </c:pt>
                <c:pt idx="1860">
                  <c:v>733642.16354166693</c:v>
                </c:pt>
                <c:pt idx="1861">
                  <c:v>733642.16494212998</c:v>
                </c:pt>
                <c:pt idx="1862">
                  <c:v>733642.16634259303</c:v>
                </c:pt>
                <c:pt idx="1863">
                  <c:v>733642.16773148195</c:v>
                </c:pt>
                <c:pt idx="1864">
                  <c:v>733642.1691435189</c:v>
                </c:pt>
                <c:pt idx="1865">
                  <c:v>733642.17053240736</c:v>
                </c:pt>
                <c:pt idx="1866">
                  <c:v>733642.17193287006</c:v>
                </c:pt>
                <c:pt idx="1867">
                  <c:v>733642.17332175898</c:v>
                </c:pt>
                <c:pt idx="1868">
                  <c:v>733642.17472222191</c:v>
                </c:pt>
                <c:pt idx="1869">
                  <c:v>733642.17612268496</c:v>
                </c:pt>
                <c:pt idx="1870">
                  <c:v>733642.17752314801</c:v>
                </c:pt>
                <c:pt idx="1871">
                  <c:v>733642.17891203694</c:v>
                </c:pt>
                <c:pt idx="1872">
                  <c:v>733642.18032407388</c:v>
                </c:pt>
                <c:pt idx="1873">
                  <c:v>733642.18171296199</c:v>
                </c:pt>
                <c:pt idx="1874">
                  <c:v>733642.18311342597</c:v>
                </c:pt>
                <c:pt idx="1875">
                  <c:v>733642.18450231396</c:v>
                </c:pt>
                <c:pt idx="1876">
                  <c:v>733642.18590277736</c:v>
                </c:pt>
                <c:pt idx="1877">
                  <c:v>733642.18729166698</c:v>
                </c:pt>
                <c:pt idx="1878">
                  <c:v>733642.18869213003</c:v>
                </c:pt>
                <c:pt idx="1879">
                  <c:v>733642.19009259297</c:v>
                </c:pt>
                <c:pt idx="1880">
                  <c:v>733642.191481482</c:v>
                </c:pt>
                <c:pt idx="1881">
                  <c:v>733642.19288194505</c:v>
                </c:pt>
                <c:pt idx="1882">
                  <c:v>733642.19428240706</c:v>
                </c:pt>
                <c:pt idx="1883">
                  <c:v>733642.19567129598</c:v>
                </c:pt>
                <c:pt idx="1884">
                  <c:v>733642.19708333304</c:v>
                </c:pt>
                <c:pt idx="1885">
                  <c:v>733642.19847222208</c:v>
                </c:pt>
                <c:pt idx="1886">
                  <c:v>733642.199861111</c:v>
                </c:pt>
                <c:pt idx="1887">
                  <c:v>733642.20126157394</c:v>
                </c:pt>
                <c:pt idx="1888">
                  <c:v>733642.2026620371</c:v>
                </c:pt>
                <c:pt idx="1889">
                  <c:v>733642.20406249899</c:v>
                </c:pt>
                <c:pt idx="1890">
                  <c:v>733642.20545138908</c:v>
                </c:pt>
                <c:pt idx="1891">
                  <c:v>733642.20685185201</c:v>
                </c:pt>
                <c:pt idx="1892">
                  <c:v>733642.20826388907</c:v>
                </c:pt>
                <c:pt idx="1893">
                  <c:v>733642.20965277799</c:v>
                </c:pt>
                <c:pt idx="1894">
                  <c:v>733642.21105324244</c:v>
                </c:pt>
                <c:pt idx="1895">
                  <c:v>733642.21243055596</c:v>
                </c:pt>
                <c:pt idx="1896">
                  <c:v>733642.21383101901</c:v>
                </c:pt>
                <c:pt idx="1897">
                  <c:v>733642.21523148206</c:v>
                </c:pt>
                <c:pt idx="1898">
                  <c:v>733642.21662037005</c:v>
                </c:pt>
                <c:pt idx="1899">
                  <c:v>733642.21803240804</c:v>
                </c:pt>
                <c:pt idx="1900">
                  <c:v>733642.21942129603</c:v>
                </c:pt>
                <c:pt idx="1901">
                  <c:v>733642.22082175908</c:v>
                </c:pt>
                <c:pt idx="1902">
                  <c:v>733642.22222222202</c:v>
                </c:pt>
                <c:pt idx="1903">
                  <c:v>733642.22362268495</c:v>
                </c:pt>
                <c:pt idx="1904">
                  <c:v>733642.22501157399</c:v>
                </c:pt>
                <c:pt idx="1905">
                  <c:v>733642.22641203704</c:v>
                </c:pt>
                <c:pt idx="1906">
                  <c:v>733642.22780092643</c:v>
                </c:pt>
                <c:pt idx="1907">
                  <c:v>733642.22920138889</c:v>
                </c:pt>
                <c:pt idx="1908">
                  <c:v>733642.23060185194</c:v>
                </c:pt>
                <c:pt idx="1909">
                  <c:v>733642.23199074145</c:v>
                </c:pt>
                <c:pt idx="1910">
                  <c:v>733642.23339120392</c:v>
                </c:pt>
                <c:pt idx="1911">
                  <c:v>733642.23479166697</c:v>
                </c:pt>
                <c:pt idx="1912">
                  <c:v>733642.23616898188</c:v>
                </c:pt>
                <c:pt idx="1913">
                  <c:v>733642.23758101906</c:v>
                </c:pt>
                <c:pt idx="1914">
                  <c:v>733642.23896990693</c:v>
                </c:pt>
                <c:pt idx="1915">
                  <c:v>733642.24037036824</c:v>
                </c:pt>
                <c:pt idx="1916">
                  <c:v>733642.24177083303</c:v>
                </c:pt>
                <c:pt idx="1917">
                  <c:v>733642.24317129597</c:v>
                </c:pt>
                <c:pt idx="1918">
                  <c:v>733642.24457175715</c:v>
                </c:pt>
                <c:pt idx="1919">
                  <c:v>733642.24597222195</c:v>
                </c:pt>
                <c:pt idx="1920">
                  <c:v>733642.24736111099</c:v>
                </c:pt>
                <c:pt idx="1921">
                  <c:v>733642.24875000003</c:v>
                </c:pt>
                <c:pt idx="1922">
                  <c:v>733642.25015046296</c:v>
                </c:pt>
                <c:pt idx="1923">
                  <c:v>733642.25155092741</c:v>
                </c:pt>
                <c:pt idx="1924">
                  <c:v>733642.25293981389</c:v>
                </c:pt>
                <c:pt idx="1925">
                  <c:v>733642.25435185188</c:v>
                </c:pt>
                <c:pt idx="1926">
                  <c:v>733642.25574074103</c:v>
                </c:pt>
                <c:pt idx="1927">
                  <c:v>733642.25714120397</c:v>
                </c:pt>
                <c:pt idx="1928">
                  <c:v>733642.25851851888</c:v>
                </c:pt>
                <c:pt idx="1929">
                  <c:v>733642.25993055606</c:v>
                </c:pt>
                <c:pt idx="1930">
                  <c:v>733642.26131944498</c:v>
                </c:pt>
                <c:pt idx="1931">
                  <c:v>733642.26271990698</c:v>
                </c:pt>
                <c:pt idx="1932">
                  <c:v>733642.26410879428</c:v>
                </c:pt>
                <c:pt idx="1933">
                  <c:v>733642.26550925896</c:v>
                </c:pt>
                <c:pt idx="1934">
                  <c:v>733642.26690972201</c:v>
                </c:pt>
                <c:pt idx="1935">
                  <c:v>733642.26831018506</c:v>
                </c:pt>
                <c:pt idx="1936">
                  <c:v>733642.26971064799</c:v>
                </c:pt>
                <c:pt idx="1937">
                  <c:v>733642.27109953691</c:v>
                </c:pt>
                <c:pt idx="1938">
                  <c:v>733642.2724999981</c:v>
                </c:pt>
                <c:pt idx="1939">
                  <c:v>733642.27388888889</c:v>
                </c:pt>
                <c:pt idx="1940">
                  <c:v>733642.27530092536</c:v>
                </c:pt>
                <c:pt idx="1941">
                  <c:v>733642.27668981499</c:v>
                </c:pt>
                <c:pt idx="1942">
                  <c:v>733642.27809027699</c:v>
                </c:pt>
                <c:pt idx="1943">
                  <c:v>733642.27947916428</c:v>
                </c:pt>
                <c:pt idx="1944">
                  <c:v>733642.2808912039</c:v>
                </c:pt>
                <c:pt idx="1945">
                  <c:v>733642.28229166637</c:v>
                </c:pt>
                <c:pt idx="1946">
                  <c:v>733642.2837037039</c:v>
                </c:pt>
                <c:pt idx="1947">
                  <c:v>733642.28510416637</c:v>
                </c:pt>
                <c:pt idx="1948">
                  <c:v>733642.28651620389</c:v>
                </c:pt>
                <c:pt idx="1949">
                  <c:v>733642.28792824096</c:v>
                </c:pt>
                <c:pt idx="1950">
                  <c:v>733642.28931712836</c:v>
                </c:pt>
                <c:pt idx="1951">
                  <c:v>733642.29072916636</c:v>
                </c:pt>
                <c:pt idx="1952">
                  <c:v>733642.29211805214</c:v>
                </c:pt>
                <c:pt idx="1953">
                  <c:v>733642.29350694409</c:v>
                </c:pt>
                <c:pt idx="1954">
                  <c:v>733642.29490740737</c:v>
                </c:pt>
                <c:pt idx="1955">
                  <c:v>733642.29630786937</c:v>
                </c:pt>
                <c:pt idx="1956">
                  <c:v>733642.29770833196</c:v>
                </c:pt>
                <c:pt idx="1957">
                  <c:v>733642.29910879338</c:v>
                </c:pt>
                <c:pt idx="1958">
                  <c:v>733642.30052083405</c:v>
                </c:pt>
                <c:pt idx="1959">
                  <c:v>733642.30192129745</c:v>
                </c:pt>
                <c:pt idx="1960">
                  <c:v>733642.30333333404</c:v>
                </c:pt>
                <c:pt idx="1961">
                  <c:v>733642.30473379605</c:v>
                </c:pt>
                <c:pt idx="1962">
                  <c:v>733642.30614583404</c:v>
                </c:pt>
                <c:pt idx="1963">
                  <c:v>733642.30754629604</c:v>
                </c:pt>
                <c:pt idx="1964">
                  <c:v>733642.30894675909</c:v>
                </c:pt>
                <c:pt idx="1965">
                  <c:v>733642.31033564941</c:v>
                </c:pt>
                <c:pt idx="1966">
                  <c:v>733642.31173611281</c:v>
                </c:pt>
                <c:pt idx="1967">
                  <c:v>733642.31314814801</c:v>
                </c:pt>
                <c:pt idx="1968">
                  <c:v>733642.31453703705</c:v>
                </c:pt>
                <c:pt idx="1969">
                  <c:v>733642.31594907399</c:v>
                </c:pt>
                <c:pt idx="1970">
                  <c:v>733642.31734953693</c:v>
                </c:pt>
                <c:pt idx="1971">
                  <c:v>733642.3187615741</c:v>
                </c:pt>
                <c:pt idx="1972">
                  <c:v>733642.32016203704</c:v>
                </c:pt>
                <c:pt idx="1973">
                  <c:v>733642.32156250044</c:v>
                </c:pt>
                <c:pt idx="1974">
                  <c:v>733642.32296296302</c:v>
                </c:pt>
                <c:pt idx="1975">
                  <c:v>733642.32436342642</c:v>
                </c:pt>
                <c:pt idx="1976">
                  <c:v>733642.32575231662</c:v>
                </c:pt>
                <c:pt idx="1977">
                  <c:v>733642.32715277805</c:v>
                </c:pt>
                <c:pt idx="1978">
                  <c:v>733642.32855324296</c:v>
                </c:pt>
                <c:pt idx="1979">
                  <c:v>733642.32995370403</c:v>
                </c:pt>
                <c:pt idx="1980">
                  <c:v>733642.33135416743</c:v>
                </c:pt>
                <c:pt idx="1981">
                  <c:v>733642.332743056</c:v>
                </c:pt>
                <c:pt idx="1982">
                  <c:v>733642.33414351894</c:v>
                </c:pt>
                <c:pt idx="1983">
                  <c:v>733642.33553240704</c:v>
                </c:pt>
                <c:pt idx="1984">
                  <c:v>733642.3369444469</c:v>
                </c:pt>
                <c:pt idx="1985">
                  <c:v>733642.33834490704</c:v>
                </c:pt>
                <c:pt idx="1986">
                  <c:v>733642.33973379643</c:v>
                </c:pt>
                <c:pt idx="1987">
                  <c:v>733642.34113425901</c:v>
                </c:pt>
                <c:pt idx="1988">
                  <c:v>733642.34251157392</c:v>
                </c:pt>
                <c:pt idx="1989">
                  <c:v>733642.34391203744</c:v>
                </c:pt>
                <c:pt idx="1990">
                  <c:v>733642.34532407403</c:v>
                </c:pt>
                <c:pt idx="1991">
                  <c:v>733642.34671296342</c:v>
                </c:pt>
                <c:pt idx="1992">
                  <c:v>733642.3481134274</c:v>
                </c:pt>
                <c:pt idx="1993">
                  <c:v>733642.34950231505</c:v>
                </c:pt>
                <c:pt idx="1994">
                  <c:v>733642.35091435211</c:v>
                </c:pt>
                <c:pt idx="1995">
                  <c:v>733642.35231481504</c:v>
                </c:pt>
                <c:pt idx="1996">
                  <c:v>733642.35370370443</c:v>
                </c:pt>
                <c:pt idx="1997">
                  <c:v>733642.35510416701</c:v>
                </c:pt>
                <c:pt idx="1998">
                  <c:v>733642.35648148425</c:v>
                </c:pt>
                <c:pt idx="1999">
                  <c:v>733642.35788194765</c:v>
                </c:pt>
                <c:pt idx="2000">
                  <c:v>733642.35928240744</c:v>
                </c:pt>
                <c:pt idx="2001">
                  <c:v>733642.36067129741</c:v>
                </c:pt>
                <c:pt idx="2002">
                  <c:v>733642.36208333494</c:v>
                </c:pt>
                <c:pt idx="2003">
                  <c:v>733642.36347222351</c:v>
                </c:pt>
                <c:pt idx="2004">
                  <c:v>733642.36487268505</c:v>
                </c:pt>
                <c:pt idx="2005">
                  <c:v>733642.36627314996</c:v>
                </c:pt>
                <c:pt idx="2006">
                  <c:v>733642.36767361243</c:v>
                </c:pt>
                <c:pt idx="2007">
                  <c:v>733642.36906250042</c:v>
                </c:pt>
                <c:pt idx="2008">
                  <c:v>733642.37046296301</c:v>
                </c:pt>
                <c:pt idx="2009">
                  <c:v>733642.3718634278</c:v>
                </c:pt>
                <c:pt idx="2010">
                  <c:v>733642.37324074144</c:v>
                </c:pt>
                <c:pt idx="2011">
                  <c:v>733642.3746412039</c:v>
                </c:pt>
                <c:pt idx="2012">
                  <c:v>733642.37605324294</c:v>
                </c:pt>
                <c:pt idx="2013">
                  <c:v>733642.37744213</c:v>
                </c:pt>
                <c:pt idx="2014">
                  <c:v>733642.37884259305</c:v>
                </c:pt>
                <c:pt idx="2015">
                  <c:v>733642.38024305599</c:v>
                </c:pt>
                <c:pt idx="2016">
                  <c:v>733642.38164351904</c:v>
                </c:pt>
                <c:pt idx="2017">
                  <c:v>733642.38304398209</c:v>
                </c:pt>
                <c:pt idx="2018">
                  <c:v>733642.38445601903</c:v>
                </c:pt>
                <c:pt idx="2019">
                  <c:v>733642.38584490842</c:v>
                </c:pt>
                <c:pt idx="2020">
                  <c:v>733642.38723379595</c:v>
                </c:pt>
                <c:pt idx="2021">
                  <c:v>733642.388634259</c:v>
                </c:pt>
                <c:pt idx="2022">
                  <c:v>733642.39003472205</c:v>
                </c:pt>
                <c:pt idx="2023">
                  <c:v>733642.39143518545</c:v>
                </c:pt>
                <c:pt idx="2024">
                  <c:v>733642.39283564943</c:v>
                </c:pt>
                <c:pt idx="2025">
                  <c:v>733642.39423611143</c:v>
                </c:pt>
                <c:pt idx="2026">
                  <c:v>733642.39562500152</c:v>
                </c:pt>
                <c:pt idx="2027">
                  <c:v>733642.39701388893</c:v>
                </c:pt>
                <c:pt idx="2028">
                  <c:v>733642.39841435209</c:v>
                </c:pt>
                <c:pt idx="2029">
                  <c:v>733642.39982638904</c:v>
                </c:pt>
                <c:pt idx="2030">
                  <c:v>733642.40121527843</c:v>
                </c:pt>
                <c:pt idx="2031">
                  <c:v>733642.40261574241</c:v>
                </c:pt>
                <c:pt idx="2032">
                  <c:v>733642.40400463005</c:v>
                </c:pt>
                <c:pt idx="2033">
                  <c:v>733642.40539351909</c:v>
                </c:pt>
                <c:pt idx="2034">
                  <c:v>733642.40679398202</c:v>
                </c:pt>
                <c:pt idx="2035">
                  <c:v>733642.40819444542</c:v>
                </c:pt>
                <c:pt idx="2036">
                  <c:v>733642.40959490708</c:v>
                </c:pt>
                <c:pt idx="2037">
                  <c:v>733642.41098379705</c:v>
                </c:pt>
                <c:pt idx="2038">
                  <c:v>733642.41239583294</c:v>
                </c:pt>
                <c:pt idx="2039">
                  <c:v>733642.41379629704</c:v>
                </c:pt>
                <c:pt idx="2040">
                  <c:v>733642.41518518503</c:v>
                </c:pt>
                <c:pt idx="2041">
                  <c:v>733642.41658564995</c:v>
                </c:pt>
                <c:pt idx="2042">
                  <c:v>733642.41797453701</c:v>
                </c:pt>
                <c:pt idx="2043">
                  <c:v>733642.41936342604</c:v>
                </c:pt>
                <c:pt idx="2044">
                  <c:v>733642.42076388909</c:v>
                </c:pt>
                <c:pt idx="2045">
                  <c:v>733642.42215277802</c:v>
                </c:pt>
                <c:pt idx="2046">
                  <c:v>733642.42356481543</c:v>
                </c:pt>
                <c:pt idx="2047">
                  <c:v>733642.42496527801</c:v>
                </c:pt>
                <c:pt idx="2048">
                  <c:v>733642.42635416705</c:v>
                </c:pt>
                <c:pt idx="2049">
                  <c:v>733642.427766204</c:v>
                </c:pt>
                <c:pt idx="2050">
                  <c:v>733642.42915509304</c:v>
                </c:pt>
                <c:pt idx="2051">
                  <c:v>733642.43055555644</c:v>
                </c:pt>
                <c:pt idx="2052">
                  <c:v>733642.43194444443</c:v>
                </c:pt>
                <c:pt idx="2053">
                  <c:v>733642.43335648242</c:v>
                </c:pt>
                <c:pt idx="2054">
                  <c:v>733642.43474536936</c:v>
                </c:pt>
                <c:pt idx="2055">
                  <c:v>733642.4361342591</c:v>
                </c:pt>
                <c:pt idx="2056">
                  <c:v>733642.43753472203</c:v>
                </c:pt>
                <c:pt idx="2057">
                  <c:v>733642.43893518543</c:v>
                </c:pt>
                <c:pt idx="2058">
                  <c:v>733642.44033564941</c:v>
                </c:pt>
                <c:pt idx="2059">
                  <c:v>733642.4417361127</c:v>
                </c:pt>
                <c:pt idx="2060">
                  <c:v>733642.4431250015</c:v>
                </c:pt>
                <c:pt idx="2061">
                  <c:v>733642.44452546304</c:v>
                </c:pt>
                <c:pt idx="2062">
                  <c:v>733642.44592592795</c:v>
                </c:pt>
                <c:pt idx="2063">
                  <c:v>733642.44731481501</c:v>
                </c:pt>
                <c:pt idx="2064">
                  <c:v>733642.44870370405</c:v>
                </c:pt>
                <c:pt idx="2065">
                  <c:v>733642.45011574205</c:v>
                </c:pt>
                <c:pt idx="2066">
                  <c:v>733642.4515046319</c:v>
                </c:pt>
                <c:pt idx="2067">
                  <c:v>733642.45290509344</c:v>
                </c:pt>
                <c:pt idx="2068">
                  <c:v>733642.45429398201</c:v>
                </c:pt>
                <c:pt idx="2069">
                  <c:v>733642.45570601942</c:v>
                </c:pt>
                <c:pt idx="2070">
                  <c:v>733642.45709490741</c:v>
                </c:pt>
                <c:pt idx="2071">
                  <c:v>733642.45849537244</c:v>
                </c:pt>
                <c:pt idx="2072">
                  <c:v>733642.45989583444</c:v>
                </c:pt>
                <c:pt idx="2073">
                  <c:v>733642.46129629796</c:v>
                </c:pt>
                <c:pt idx="2074">
                  <c:v>733642.46268518677</c:v>
                </c:pt>
                <c:pt idx="2075">
                  <c:v>733642.4640856497</c:v>
                </c:pt>
                <c:pt idx="2076">
                  <c:v>733642.46547453874</c:v>
                </c:pt>
                <c:pt idx="2077">
                  <c:v>733642.46688657627</c:v>
                </c:pt>
                <c:pt idx="2078">
                  <c:v>733642.4682870399</c:v>
                </c:pt>
                <c:pt idx="2079">
                  <c:v>733642.46967592742</c:v>
                </c:pt>
                <c:pt idx="2080">
                  <c:v>733642.47107638908</c:v>
                </c:pt>
                <c:pt idx="2081">
                  <c:v>733642.47247685189</c:v>
                </c:pt>
                <c:pt idx="2082">
                  <c:v>733642.47387731494</c:v>
                </c:pt>
                <c:pt idx="2083">
                  <c:v>733642.47527777799</c:v>
                </c:pt>
                <c:pt idx="2084">
                  <c:v>733642.47667824104</c:v>
                </c:pt>
                <c:pt idx="2085">
                  <c:v>733642.47807870398</c:v>
                </c:pt>
                <c:pt idx="2086">
                  <c:v>733642.47946759302</c:v>
                </c:pt>
                <c:pt idx="2087">
                  <c:v>733642.48085648241</c:v>
                </c:pt>
                <c:pt idx="2088">
                  <c:v>733642.4822569465</c:v>
                </c:pt>
                <c:pt idx="2089">
                  <c:v>733642.48364583345</c:v>
                </c:pt>
                <c:pt idx="2090">
                  <c:v>733642.48505787004</c:v>
                </c:pt>
                <c:pt idx="2091">
                  <c:v>733642.48645833344</c:v>
                </c:pt>
                <c:pt idx="2092">
                  <c:v>733642.48784722202</c:v>
                </c:pt>
                <c:pt idx="2093">
                  <c:v>733642.48924768437</c:v>
                </c:pt>
                <c:pt idx="2094">
                  <c:v>733642.490648148</c:v>
                </c:pt>
                <c:pt idx="2095">
                  <c:v>733642.49204860965</c:v>
                </c:pt>
                <c:pt idx="2096">
                  <c:v>733642.49343750044</c:v>
                </c:pt>
                <c:pt idx="2097">
                  <c:v>733642.49482638901</c:v>
                </c:pt>
                <c:pt idx="2098">
                  <c:v>733642.49622685241</c:v>
                </c:pt>
                <c:pt idx="2099">
                  <c:v>733642.49762731662</c:v>
                </c:pt>
                <c:pt idx="2100">
                  <c:v>733642.49902777805</c:v>
                </c:pt>
                <c:pt idx="2101">
                  <c:v>733642.50041666708</c:v>
                </c:pt>
                <c:pt idx="2102">
                  <c:v>733642.50182870403</c:v>
                </c:pt>
                <c:pt idx="2103">
                  <c:v>733642.50321759295</c:v>
                </c:pt>
                <c:pt idx="2104">
                  <c:v>733642.50461805391</c:v>
                </c:pt>
                <c:pt idx="2105">
                  <c:v>733642.50600694725</c:v>
                </c:pt>
                <c:pt idx="2106">
                  <c:v>733642.50740740704</c:v>
                </c:pt>
                <c:pt idx="2107">
                  <c:v>733642.50880787044</c:v>
                </c:pt>
                <c:pt idx="2108">
                  <c:v>733642.51020833303</c:v>
                </c:pt>
                <c:pt idx="2109">
                  <c:v>733642.51160879643</c:v>
                </c:pt>
                <c:pt idx="2110">
                  <c:v>733642.512997685</c:v>
                </c:pt>
                <c:pt idx="2111">
                  <c:v>733642.51438657392</c:v>
                </c:pt>
                <c:pt idx="2112">
                  <c:v>733642.51578703744</c:v>
                </c:pt>
                <c:pt idx="2113">
                  <c:v>733642.51717592601</c:v>
                </c:pt>
                <c:pt idx="2114">
                  <c:v>733642.51857638895</c:v>
                </c:pt>
                <c:pt idx="2115">
                  <c:v>733642.51997685188</c:v>
                </c:pt>
                <c:pt idx="2116">
                  <c:v>733642.52137731505</c:v>
                </c:pt>
                <c:pt idx="2117">
                  <c:v>733642.52277777798</c:v>
                </c:pt>
                <c:pt idx="2118">
                  <c:v>733642.52417823928</c:v>
                </c:pt>
                <c:pt idx="2119">
                  <c:v>733642.52557870396</c:v>
                </c:pt>
                <c:pt idx="2120">
                  <c:v>733642.5269791669</c:v>
                </c:pt>
                <c:pt idx="2121">
                  <c:v>733642.52837962937</c:v>
                </c:pt>
                <c:pt idx="2122">
                  <c:v>733642.52976851899</c:v>
                </c:pt>
                <c:pt idx="2123">
                  <c:v>733642.53118055605</c:v>
                </c:pt>
                <c:pt idx="2124">
                  <c:v>733642.5325810191</c:v>
                </c:pt>
                <c:pt idx="2125">
                  <c:v>733642.53396990709</c:v>
                </c:pt>
                <c:pt idx="2126">
                  <c:v>733642.53537036898</c:v>
                </c:pt>
                <c:pt idx="2127">
                  <c:v>733642.53675925895</c:v>
                </c:pt>
                <c:pt idx="2128">
                  <c:v>733642.538159722</c:v>
                </c:pt>
                <c:pt idx="2129">
                  <c:v>733642.53957175836</c:v>
                </c:pt>
                <c:pt idx="2130">
                  <c:v>733642.54096064845</c:v>
                </c:pt>
                <c:pt idx="2131">
                  <c:v>733642.54236111103</c:v>
                </c:pt>
                <c:pt idx="2132">
                  <c:v>733642.54376157408</c:v>
                </c:pt>
                <c:pt idx="2133">
                  <c:v>733642.54516203701</c:v>
                </c:pt>
                <c:pt idx="2134">
                  <c:v>733642.54656249995</c:v>
                </c:pt>
                <c:pt idx="2135">
                  <c:v>733642.547962963</c:v>
                </c:pt>
                <c:pt idx="2136">
                  <c:v>733642.54935185192</c:v>
                </c:pt>
                <c:pt idx="2137">
                  <c:v>733642.55075231544</c:v>
                </c:pt>
                <c:pt idx="2138">
                  <c:v>733642.55214120389</c:v>
                </c:pt>
                <c:pt idx="2139">
                  <c:v>733642.55354166694</c:v>
                </c:pt>
                <c:pt idx="2140">
                  <c:v>733642.55493055598</c:v>
                </c:pt>
                <c:pt idx="2141">
                  <c:v>733642.55633101903</c:v>
                </c:pt>
                <c:pt idx="2142">
                  <c:v>733642.55773148208</c:v>
                </c:pt>
                <c:pt idx="2143">
                  <c:v>733642.55912036996</c:v>
                </c:pt>
                <c:pt idx="2144">
                  <c:v>733642.56053240795</c:v>
                </c:pt>
                <c:pt idx="2145">
                  <c:v>733642.56192129781</c:v>
                </c:pt>
                <c:pt idx="2146">
                  <c:v>733642.56332175911</c:v>
                </c:pt>
                <c:pt idx="2147">
                  <c:v>733642.56472222204</c:v>
                </c:pt>
                <c:pt idx="2148">
                  <c:v>733642.56611111143</c:v>
                </c:pt>
                <c:pt idx="2149">
                  <c:v>733642.5675</c:v>
                </c:pt>
                <c:pt idx="2150">
                  <c:v>733642.56890046305</c:v>
                </c:pt>
                <c:pt idx="2151">
                  <c:v>733642.57030092599</c:v>
                </c:pt>
                <c:pt idx="2152">
                  <c:v>733642.57170138892</c:v>
                </c:pt>
                <c:pt idx="2153">
                  <c:v>733642.57309027796</c:v>
                </c:pt>
                <c:pt idx="2154">
                  <c:v>733642.57449074101</c:v>
                </c:pt>
                <c:pt idx="2155">
                  <c:v>733642.57589120395</c:v>
                </c:pt>
                <c:pt idx="2156">
                  <c:v>733642.57728009298</c:v>
                </c:pt>
                <c:pt idx="2157">
                  <c:v>733642.57868055603</c:v>
                </c:pt>
                <c:pt idx="2158">
                  <c:v>733642.58006944496</c:v>
                </c:pt>
                <c:pt idx="2159">
                  <c:v>733642.58146990708</c:v>
                </c:pt>
                <c:pt idx="2160">
                  <c:v>733642.58288194495</c:v>
                </c:pt>
                <c:pt idx="2161">
                  <c:v>733642.58427083236</c:v>
                </c:pt>
                <c:pt idx="2162">
                  <c:v>733642.58567129599</c:v>
                </c:pt>
                <c:pt idx="2163">
                  <c:v>733642.58706018399</c:v>
                </c:pt>
                <c:pt idx="2164">
                  <c:v>733642.58846064843</c:v>
                </c:pt>
                <c:pt idx="2165">
                  <c:v>733642.58984953689</c:v>
                </c:pt>
                <c:pt idx="2166">
                  <c:v>733642.59125000041</c:v>
                </c:pt>
                <c:pt idx="2167">
                  <c:v>733642.59265046299</c:v>
                </c:pt>
                <c:pt idx="2168">
                  <c:v>733642.59403935017</c:v>
                </c:pt>
                <c:pt idx="2169">
                  <c:v>733642.59545138909</c:v>
                </c:pt>
                <c:pt idx="2170">
                  <c:v>733642.59685185202</c:v>
                </c:pt>
                <c:pt idx="2171">
                  <c:v>733642.59824074095</c:v>
                </c:pt>
                <c:pt idx="2172">
                  <c:v>733642.59964120388</c:v>
                </c:pt>
                <c:pt idx="2173">
                  <c:v>733642.60104166693</c:v>
                </c:pt>
                <c:pt idx="2174">
                  <c:v>733642.60243055597</c:v>
                </c:pt>
                <c:pt idx="2175">
                  <c:v>733642.60383101902</c:v>
                </c:pt>
                <c:pt idx="2176">
                  <c:v>733642.60523148195</c:v>
                </c:pt>
                <c:pt idx="2177">
                  <c:v>733642.60662036994</c:v>
                </c:pt>
                <c:pt idx="2178">
                  <c:v>733642.60803240805</c:v>
                </c:pt>
                <c:pt idx="2179">
                  <c:v>733642.60942129605</c:v>
                </c:pt>
                <c:pt idx="2180">
                  <c:v>733642.6108217591</c:v>
                </c:pt>
                <c:pt idx="2181">
                  <c:v>733642.61223379604</c:v>
                </c:pt>
                <c:pt idx="2182">
                  <c:v>733642.61362268543</c:v>
                </c:pt>
                <c:pt idx="2183">
                  <c:v>733642.61502314941</c:v>
                </c:pt>
                <c:pt idx="2184">
                  <c:v>733642.61641203705</c:v>
                </c:pt>
                <c:pt idx="2185">
                  <c:v>733642.61781249999</c:v>
                </c:pt>
                <c:pt idx="2186">
                  <c:v>733642.61921296199</c:v>
                </c:pt>
                <c:pt idx="2187">
                  <c:v>733642.62061342644</c:v>
                </c:pt>
                <c:pt idx="2188">
                  <c:v>733642.6220138889</c:v>
                </c:pt>
                <c:pt idx="2189">
                  <c:v>733642.62340277794</c:v>
                </c:pt>
                <c:pt idx="2190">
                  <c:v>733642.624814815</c:v>
                </c:pt>
                <c:pt idx="2191">
                  <c:v>733642.62621527805</c:v>
                </c:pt>
                <c:pt idx="2192">
                  <c:v>733642.62760416709</c:v>
                </c:pt>
                <c:pt idx="2193">
                  <c:v>733642.62900463003</c:v>
                </c:pt>
                <c:pt idx="2194">
                  <c:v>733642.63040509343</c:v>
                </c:pt>
                <c:pt idx="2195">
                  <c:v>733642.63180555741</c:v>
                </c:pt>
                <c:pt idx="2196">
                  <c:v>733642.63319444505</c:v>
                </c:pt>
                <c:pt idx="2197">
                  <c:v>733642.63458333304</c:v>
                </c:pt>
                <c:pt idx="2198">
                  <c:v>733642.63598379644</c:v>
                </c:pt>
                <c:pt idx="2199">
                  <c:v>733642.63738425891</c:v>
                </c:pt>
                <c:pt idx="2200">
                  <c:v>733642.63878472243</c:v>
                </c:pt>
                <c:pt idx="2201">
                  <c:v>733642.64018518501</c:v>
                </c:pt>
                <c:pt idx="2202">
                  <c:v>733642.64157407393</c:v>
                </c:pt>
                <c:pt idx="2203">
                  <c:v>733642.6429745371</c:v>
                </c:pt>
                <c:pt idx="2204">
                  <c:v>733642.64437499898</c:v>
                </c:pt>
                <c:pt idx="2205">
                  <c:v>733642.64576388907</c:v>
                </c:pt>
                <c:pt idx="2206">
                  <c:v>733642.64716435189</c:v>
                </c:pt>
                <c:pt idx="2207">
                  <c:v>733642.64855324244</c:v>
                </c:pt>
                <c:pt idx="2208">
                  <c:v>733642.64995370409</c:v>
                </c:pt>
                <c:pt idx="2209">
                  <c:v>733642.65135416703</c:v>
                </c:pt>
                <c:pt idx="2210">
                  <c:v>733642.65275463043</c:v>
                </c:pt>
                <c:pt idx="2211">
                  <c:v>733642.65415509301</c:v>
                </c:pt>
                <c:pt idx="2212">
                  <c:v>733642.65554398193</c:v>
                </c:pt>
                <c:pt idx="2213">
                  <c:v>733642.65694444545</c:v>
                </c:pt>
                <c:pt idx="2214">
                  <c:v>733642.65834490804</c:v>
                </c:pt>
                <c:pt idx="2215">
                  <c:v>733642.65974536899</c:v>
                </c:pt>
                <c:pt idx="2216">
                  <c:v>733642.66113425908</c:v>
                </c:pt>
                <c:pt idx="2217">
                  <c:v>733642.66254629602</c:v>
                </c:pt>
                <c:pt idx="2218">
                  <c:v>733642.66393518494</c:v>
                </c:pt>
                <c:pt idx="2219">
                  <c:v>733642.66533564904</c:v>
                </c:pt>
                <c:pt idx="2220">
                  <c:v>733642.6667245389</c:v>
                </c:pt>
                <c:pt idx="2221">
                  <c:v>733642.66812500043</c:v>
                </c:pt>
                <c:pt idx="2222">
                  <c:v>733642.66952546302</c:v>
                </c:pt>
                <c:pt idx="2223">
                  <c:v>733642.67092592595</c:v>
                </c:pt>
              </c:numCache>
            </c:numRef>
          </c:xVal>
          <c:yVal>
            <c:numRef>
              <c:f>StakeLoop_Dat!$E$2:$CGR$2</c:f>
              <c:numCache>
                <c:formatCode>General</c:formatCode>
                <c:ptCount val="2224"/>
                <c:pt idx="0">
                  <c:v>18.876000000000001</c:v>
                </c:pt>
                <c:pt idx="1">
                  <c:v>18.965999999999944</c:v>
                </c:pt>
                <c:pt idx="2">
                  <c:v>19.056000000000001</c:v>
                </c:pt>
                <c:pt idx="3">
                  <c:v>19.113000000000035</c:v>
                </c:pt>
                <c:pt idx="4">
                  <c:v>19.100999999999999</c:v>
                </c:pt>
                <c:pt idx="5">
                  <c:v>19.224</c:v>
                </c:pt>
                <c:pt idx="6">
                  <c:v>19.161999999999999</c:v>
                </c:pt>
                <c:pt idx="7">
                  <c:v>19.239000000000001</c:v>
                </c:pt>
                <c:pt idx="8">
                  <c:v>19.321000000000005</c:v>
                </c:pt>
                <c:pt idx="9">
                  <c:v>19.161000000000001</c:v>
                </c:pt>
                <c:pt idx="10">
                  <c:v>19.41</c:v>
                </c:pt>
                <c:pt idx="11">
                  <c:v>19.376000000000001</c:v>
                </c:pt>
                <c:pt idx="12">
                  <c:v>19.350000000000001</c:v>
                </c:pt>
                <c:pt idx="13">
                  <c:v>19.38</c:v>
                </c:pt>
                <c:pt idx="14">
                  <c:v>19.440999999999953</c:v>
                </c:pt>
                <c:pt idx="15">
                  <c:v>19.277000000000001</c:v>
                </c:pt>
                <c:pt idx="16">
                  <c:v>19.375</c:v>
                </c:pt>
                <c:pt idx="17">
                  <c:v>19.308</c:v>
                </c:pt>
                <c:pt idx="18">
                  <c:v>19.303999999999988</c:v>
                </c:pt>
                <c:pt idx="19">
                  <c:v>19.331000000000031</c:v>
                </c:pt>
                <c:pt idx="20">
                  <c:v>19.294</c:v>
                </c:pt>
                <c:pt idx="21">
                  <c:v>19.367999999999999</c:v>
                </c:pt>
                <c:pt idx="22">
                  <c:v>19.300999999999988</c:v>
                </c:pt>
                <c:pt idx="23">
                  <c:v>19.332999999999988</c:v>
                </c:pt>
                <c:pt idx="24">
                  <c:v>19.305</c:v>
                </c:pt>
                <c:pt idx="25">
                  <c:v>19.347000000000001</c:v>
                </c:pt>
                <c:pt idx="26">
                  <c:v>19.471999999999987</c:v>
                </c:pt>
                <c:pt idx="27">
                  <c:v>19.579000000000001</c:v>
                </c:pt>
                <c:pt idx="28">
                  <c:v>19.413</c:v>
                </c:pt>
                <c:pt idx="29">
                  <c:v>19.591000000000001</c:v>
                </c:pt>
                <c:pt idx="30">
                  <c:v>19.63400000000005</c:v>
                </c:pt>
                <c:pt idx="31">
                  <c:v>19.713999999999999</c:v>
                </c:pt>
                <c:pt idx="32">
                  <c:v>19.748999999999953</c:v>
                </c:pt>
                <c:pt idx="33">
                  <c:v>19.815999999999999</c:v>
                </c:pt>
                <c:pt idx="34">
                  <c:v>19.792999999999989</c:v>
                </c:pt>
                <c:pt idx="35">
                  <c:v>19.779</c:v>
                </c:pt>
                <c:pt idx="36">
                  <c:v>19.861000000000001</c:v>
                </c:pt>
                <c:pt idx="37">
                  <c:v>19.941999999999986</c:v>
                </c:pt>
                <c:pt idx="38">
                  <c:v>19.944999999999986</c:v>
                </c:pt>
                <c:pt idx="39">
                  <c:v>19.991</c:v>
                </c:pt>
                <c:pt idx="40">
                  <c:v>20.091999999999999</c:v>
                </c:pt>
                <c:pt idx="41">
                  <c:v>20.056000000000001</c:v>
                </c:pt>
                <c:pt idx="42">
                  <c:v>20.047999999999988</c:v>
                </c:pt>
                <c:pt idx="43">
                  <c:v>19.982999999999937</c:v>
                </c:pt>
                <c:pt idx="44">
                  <c:v>19.923999999999989</c:v>
                </c:pt>
                <c:pt idx="45">
                  <c:v>19.979999999999986</c:v>
                </c:pt>
                <c:pt idx="46">
                  <c:v>18.997999999999987</c:v>
                </c:pt>
                <c:pt idx="47">
                  <c:v>16.985999999999937</c:v>
                </c:pt>
                <c:pt idx="48">
                  <c:v>17.050999999999988</c:v>
                </c:pt>
                <c:pt idx="49">
                  <c:v>17.332999999999988</c:v>
                </c:pt>
                <c:pt idx="50">
                  <c:v>19.012</c:v>
                </c:pt>
                <c:pt idx="51">
                  <c:v>19.475999999999956</c:v>
                </c:pt>
                <c:pt idx="52">
                  <c:v>18.946999999999989</c:v>
                </c:pt>
                <c:pt idx="53">
                  <c:v>19.053000000000001</c:v>
                </c:pt>
                <c:pt idx="54">
                  <c:v>19.911999999999999</c:v>
                </c:pt>
                <c:pt idx="55">
                  <c:v>18.317000000000046</c:v>
                </c:pt>
                <c:pt idx="56">
                  <c:v>17.533000000000001</c:v>
                </c:pt>
                <c:pt idx="57">
                  <c:v>18.509</c:v>
                </c:pt>
                <c:pt idx="58">
                  <c:v>17.995999999999952</c:v>
                </c:pt>
                <c:pt idx="59">
                  <c:v>17.959</c:v>
                </c:pt>
                <c:pt idx="60">
                  <c:v>18.181999999999999</c:v>
                </c:pt>
                <c:pt idx="61">
                  <c:v>18.157000000000043</c:v>
                </c:pt>
                <c:pt idx="62">
                  <c:v>17.962999999999937</c:v>
                </c:pt>
                <c:pt idx="63">
                  <c:v>18.021999999999988</c:v>
                </c:pt>
                <c:pt idx="64">
                  <c:v>18.100000000000001</c:v>
                </c:pt>
                <c:pt idx="65">
                  <c:v>18.287999999999986</c:v>
                </c:pt>
                <c:pt idx="66">
                  <c:v>18.806999999999999</c:v>
                </c:pt>
                <c:pt idx="67">
                  <c:v>18.213000000000001</c:v>
                </c:pt>
                <c:pt idx="68">
                  <c:v>18.341999999999999</c:v>
                </c:pt>
                <c:pt idx="69">
                  <c:v>18.605</c:v>
                </c:pt>
                <c:pt idx="70">
                  <c:v>18.401999999999987</c:v>
                </c:pt>
                <c:pt idx="71">
                  <c:v>18.236999999999988</c:v>
                </c:pt>
                <c:pt idx="72">
                  <c:v>18.084999999999987</c:v>
                </c:pt>
                <c:pt idx="73">
                  <c:v>18.437000000000001</c:v>
                </c:pt>
                <c:pt idx="74">
                  <c:v>18.454000000000001</c:v>
                </c:pt>
                <c:pt idx="75">
                  <c:v>18.100999999999999</c:v>
                </c:pt>
                <c:pt idx="76">
                  <c:v>17.939</c:v>
                </c:pt>
                <c:pt idx="77">
                  <c:v>18.122</c:v>
                </c:pt>
                <c:pt idx="78">
                  <c:v>17.853999999999999</c:v>
                </c:pt>
                <c:pt idx="79">
                  <c:v>17.907999999999987</c:v>
                </c:pt>
                <c:pt idx="80">
                  <c:v>17.896000000000001</c:v>
                </c:pt>
                <c:pt idx="81">
                  <c:v>17.781999999999989</c:v>
                </c:pt>
                <c:pt idx="82">
                  <c:v>17.859000000000005</c:v>
                </c:pt>
                <c:pt idx="83">
                  <c:v>17.744</c:v>
                </c:pt>
                <c:pt idx="84">
                  <c:v>17.602</c:v>
                </c:pt>
                <c:pt idx="85">
                  <c:v>17.787999999999986</c:v>
                </c:pt>
                <c:pt idx="86">
                  <c:v>17.811000000000035</c:v>
                </c:pt>
                <c:pt idx="87">
                  <c:v>17.818000000000001</c:v>
                </c:pt>
                <c:pt idx="88">
                  <c:v>17.524000000000001</c:v>
                </c:pt>
                <c:pt idx="89">
                  <c:v>17.38</c:v>
                </c:pt>
                <c:pt idx="90">
                  <c:v>17.760999999999989</c:v>
                </c:pt>
                <c:pt idx="91">
                  <c:v>17.425999999999949</c:v>
                </c:pt>
                <c:pt idx="92">
                  <c:v>17.602</c:v>
                </c:pt>
                <c:pt idx="93">
                  <c:v>17.425999999999949</c:v>
                </c:pt>
                <c:pt idx="94">
                  <c:v>17.452999999999989</c:v>
                </c:pt>
                <c:pt idx="95">
                  <c:v>17.552</c:v>
                </c:pt>
                <c:pt idx="96">
                  <c:v>17.628</c:v>
                </c:pt>
                <c:pt idx="97">
                  <c:v>17.482999999999937</c:v>
                </c:pt>
                <c:pt idx="98">
                  <c:v>17.577000000000005</c:v>
                </c:pt>
                <c:pt idx="99">
                  <c:v>17.524000000000001</c:v>
                </c:pt>
                <c:pt idx="100">
                  <c:v>17.603999999999999</c:v>
                </c:pt>
                <c:pt idx="101">
                  <c:v>17.792000000000002</c:v>
                </c:pt>
                <c:pt idx="102">
                  <c:v>17.824999999999999</c:v>
                </c:pt>
                <c:pt idx="103">
                  <c:v>17.486999999999949</c:v>
                </c:pt>
                <c:pt idx="104">
                  <c:v>17.488999999999937</c:v>
                </c:pt>
                <c:pt idx="105">
                  <c:v>17.373999999999999</c:v>
                </c:pt>
                <c:pt idx="106">
                  <c:v>17.433</c:v>
                </c:pt>
                <c:pt idx="107">
                  <c:v>17.344999999999999</c:v>
                </c:pt>
                <c:pt idx="108">
                  <c:v>17.187999999999999</c:v>
                </c:pt>
                <c:pt idx="109">
                  <c:v>17.297000000000001</c:v>
                </c:pt>
                <c:pt idx="110">
                  <c:v>17.29</c:v>
                </c:pt>
                <c:pt idx="111">
                  <c:v>17.202999999999989</c:v>
                </c:pt>
                <c:pt idx="112">
                  <c:v>17.085999999999952</c:v>
                </c:pt>
                <c:pt idx="113">
                  <c:v>17.12</c:v>
                </c:pt>
                <c:pt idx="114">
                  <c:v>17.228999999999989</c:v>
                </c:pt>
                <c:pt idx="115">
                  <c:v>17.106999999999999</c:v>
                </c:pt>
                <c:pt idx="116">
                  <c:v>17.135999999999999</c:v>
                </c:pt>
                <c:pt idx="117">
                  <c:v>16.991</c:v>
                </c:pt>
                <c:pt idx="118">
                  <c:v>17.110000000000031</c:v>
                </c:pt>
                <c:pt idx="119">
                  <c:v>17.149000000000001</c:v>
                </c:pt>
                <c:pt idx="120">
                  <c:v>17.251999999999999</c:v>
                </c:pt>
                <c:pt idx="121">
                  <c:v>16.879000000000001</c:v>
                </c:pt>
                <c:pt idx="122">
                  <c:v>17.105</c:v>
                </c:pt>
                <c:pt idx="123">
                  <c:v>16.812999999999999</c:v>
                </c:pt>
                <c:pt idx="124">
                  <c:v>17.100000000000001</c:v>
                </c:pt>
                <c:pt idx="125">
                  <c:v>16.943999999999956</c:v>
                </c:pt>
                <c:pt idx="126">
                  <c:v>16.994999999999987</c:v>
                </c:pt>
                <c:pt idx="127">
                  <c:v>16.856999999999999</c:v>
                </c:pt>
                <c:pt idx="128">
                  <c:v>16.869</c:v>
                </c:pt>
                <c:pt idx="129">
                  <c:v>17.021000000000001</c:v>
                </c:pt>
                <c:pt idx="130">
                  <c:v>16.777999999999999</c:v>
                </c:pt>
                <c:pt idx="131">
                  <c:v>16.859000000000005</c:v>
                </c:pt>
                <c:pt idx="132">
                  <c:v>16.954000000000001</c:v>
                </c:pt>
                <c:pt idx="133">
                  <c:v>16.876000000000001</c:v>
                </c:pt>
                <c:pt idx="134">
                  <c:v>16.779</c:v>
                </c:pt>
                <c:pt idx="135">
                  <c:v>16.617000000000054</c:v>
                </c:pt>
                <c:pt idx="136">
                  <c:v>16.675000000000001</c:v>
                </c:pt>
                <c:pt idx="137">
                  <c:v>16.509</c:v>
                </c:pt>
                <c:pt idx="138">
                  <c:v>16.756</c:v>
                </c:pt>
                <c:pt idx="139">
                  <c:v>16.303000000000001</c:v>
                </c:pt>
                <c:pt idx="140">
                  <c:v>16.494</c:v>
                </c:pt>
                <c:pt idx="141">
                  <c:v>16.964999999999989</c:v>
                </c:pt>
                <c:pt idx="142">
                  <c:v>16.603999999999999</c:v>
                </c:pt>
                <c:pt idx="143">
                  <c:v>16.766999999999989</c:v>
                </c:pt>
                <c:pt idx="144">
                  <c:v>16.427</c:v>
                </c:pt>
                <c:pt idx="145">
                  <c:v>16.696999999999999</c:v>
                </c:pt>
                <c:pt idx="146">
                  <c:v>16.588999999999952</c:v>
                </c:pt>
                <c:pt idx="147">
                  <c:v>16.344999999999999</c:v>
                </c:pt>
                <c:pt idx="148">
                  <c:v>16.103999999999999</c:v>
                </c:pt>
                <c:pt idx="149">
                  <c:v>16.210999999999999</c:v>
                </c:pt>
                <c:pt idx="150">
                  <c:v>16.734999999999999</c:v>
                </c:pt>
                <c:pt idx="151">
                  <c:v>16.518999999999988</c:v>
                </c:pt>
                <c:pt idx="152">
                  <c:v>16.481999999999989</c:v>
                </c:pt>
                <c:pt idx="153">
                  <c:v>16.356000000000005</c:v>
                </c:pt>
                <c:pt idx="154">
                  <c:v>16.292999999999989</c:v>
                </c:pt>
                <c:pt idx="155">
                  <c:v>16.350000000000001</c:v>
                </c:pt>
                <c:pt idx="156">
                  <c:v>16.366</c:v>
                </c:pt>
                <c:pt idx="157">
                  <c:v>16.538</c:v>
                </c:pt>
                <c:pt idx="158">
                  <c:v>16.396999999999988</c:v>
                </c:pt>
                <c:pt idx="159">
                  <c:v>16.413</c:v>
                </c:pt>
                <c:pt idx="160">
                  <c:v>16.425999999999949</c:v>
                </c:pt>
                <c:pt idx="161">
                  <c:v>16.024000000000001</c:v>
                </c:pt>
                <c:pt idx="162">
                  <c:v>16.146000000000001</c:v>
                </c:pt>
                <c:pt idx="163">
                  <c:v>16.285999999999948</c:v>
                </c:pt>
                <c:pt idx="164">
                  <c:v>16.271999999999988</c:v>
                </c:pt>
                <c:pt idx="165">
                  <c:v>16.292999999999989</c:v>
                </c:pt>
                <c:pt idx="166">
                  <c:v>16.044</c:v>
                </c:pt>
                <c:pt idx="167">
                  <c:v>16.059000000000001</c:v>
                </c:pt>
                <c:pt idx="168">
                  <c:v>16.102</c:v>
                </c:pt>
                <c:pt idx="169">
                  <c:v>15.954000000000002</c:v>
                </c:pt>
                <c:pt idx="170">
                  <c:v>15.975000000000021</c:v>
                </c:pt>
                <c:pt idx="171">
                  <c:v>16.110000000000031</c:v>
                </c:pt>
                <c:pt idx="172">
                  <c:v>16.064999999999987</c:v>
                </c:pt>
                <c:pt idx="173">
                  <c:v>16.143000000000001</c:v>
                </c:pt>
                <c:pt idx="174">
                  <c:v>16.251999999999999</c:v>
                </c:pt>
                <c:pt idx="175">
                  <c:v>15.985000000000021</c:v>
                </c:pt>
                <c:pt idx="176">
                  <c:v>16.021999999999988</c:v>
                </c:pt>
                <c:pt idx="177">
                  <c:v>15.883000000000004</c:v>
                </c:pt>
                <c:pt idx="178">
                  <c:v>15.985000000000021</c:v>
                </c:pt>
                <c:pt idx="179">
                  <c:v>15.913</c:v>
                </c:pt>
                <c:pt idx="180">
                  <c:v>15.989000000000004</c:v>
                </c:pt>
                <c:pt idx="181">
                  <c:v>15.796000000000001</c:v>
                </c:pt>
                <c:pt idx="182">
                  <c:v>16.029</c:v>
                </c:pt>
                <c:pt idx="183">
                  <c:v>15.872000000000025</c:v>
                </c:pt>
                <c:pt idx="184">
                  <c:v>15.885000000000023</c:v>
                </c:pt>
                <c:pt idx="185">
                  <c:v>15.814</c:v>
                </c:pt>
                <c:pt idx="186">
                  <c:v>15.812000000000006</c:v>
                </c:pt>
                <c:pt idx="187">
                  <c:v>15.781000000000001</c:v>
                </c:pt>
                <c:pt idx="188">
                  <c:v>15.977</c:v>
                </c:pt>
                <c:pt idx="189">
                  <c:v>15.822000000000006</c:v>
                </c:pt>
                <c:pt idx="190">
                  <c:v>15.881</c:v>
                </c:pt>
                <c:pt idx="191">
                  <c:v>15.978</c:v>
                </c:pt>
                <c:pt idx="192">
                  <c:v>15.677</c:v>
                </c:pt>
                <c:pt idx="193">
                  <c:v>15.522</c:v>
                </c:pt>
                <c:pt idx="194">
                  <c:v>15.563000000000002</c:v>
                </c:pt>
                <c:pt idx="195">
                  <c:v>15.641</c:v>
                </c:pt>
                <c:pt idx="196">
                  <c:v>15.684000000000001</c:v>
                </c:pt>
                <c:pt idx="197">
                  <c:v>15.598000000000001</c:v>
                </c:pt>
                <c:pt idx="198">
                  <c:v>15.727</c:v>
                </c:pt>
                <c:pt idx="199">
                  <c:v>15.547000000000001</c:v>
                </c:pt>
                <c:pt idx="200">
                  <c:v>15.47</c:v>
                </c:pt>
                <c:pt idx="201">
                  <c:v>15.531000000000001</c:v>
                </c:pt>
                <c:pt idx="202">
                  <c:v>15.428000000000001</c:v>
                </c:pt>
                <c:pt idx="203">
                  <c:v>15.598000000000001</c:v>
                </c:pt>
                <c:pt idx="204">
                  <c:v>15.412000000000004</c:v>
                </c:pt>
                <c:pt idx="205">
                  <c:v>15.609</c:v>
                </c:pt>
                <c:pt idx="206">
                  <c:v>15.431000000000001</c:v>
                </c:pt>
                <c:pt idx="207">
                  <c:v>15.559000000000006</c:v>
                </c:pt>
                <c:pt idx="208">
                  <c:v>15.589</c:v>
                </c:pt>
                <c:pt idx="209">
                  <c:v>15.409000000000002</c:v>
                </c:pt>
                <c:pt idx="210">
                  <c:v>15.334</c:v>
                </c:pt>
                <c:pt idx="211">
                  <c:v>15.262</c:v>
                </c:pt>
                <c:pt idx="212">
                  <c:v>15.386000000000006</c:v>
                </c:pt>
                <c:pt idx="213">
                  <c:v>15.515000000000002</c:v>
                </c:pt>
                <c:pt idx="214">
                  <c:v>15.28</c:v>
                </c:pt>
                <c:pt idx="215">
                  <c:v>15.525</c:v>
                </c:pt>
                <c:pt idx="216">
                  <c:v>15.350000000000021</c:v>
                </c:pt>
                <c:pt idx="217">
                  <c:v>15.332000000000004</c:v>
                </c:pt>
                <c:pt idx="218">
                  <c:v>15.402000000000006</c:v>
                </c:pt>
                <c:pt idx="219">
                  <c:v>15.383000000000004</c:v>
                </c:pt>
                <c:pt idx="220">
                  <c:v>15.391</c:v>
                </c:pt>
                <c:pt idx="221">
                  <c:v>15.106</c:v>
                </c:pt>
                <c:pt idx="222">
                  <c:v>15.246</c:v>
                </c:pt>
                <c:pt idx="223">
                  <c:v>15.293000000000001</c:v>
                </c:pt>
                <c:pt idx="224">
                  <c:v>15.145</c:v>
                </c:pt>
                <c:pt idx="225">
                  <c:v>15.33</c:v>
                </c:pt>
                <c:pt idx="226">
                  <c:v>15.154</c:v>
                </c:pt>
                <c:pt idx="227">
                  <c:v>15.255000000000004</c:v>
                </c:pt>
                <c:pt idx="228">
                  <c:v>15.231</c:v>
                </c:pt>
                <c:pt idx="229">
                  <c:v>15.27</c:v>
                </c:pt>
                <c:pt idx="230">
                  <c:v>15.101000000000001</c:v>
                </c:pt>
                <c:pt idx="231">
                  <c:v>15.216000000000001</c:v>
                </c:pt>
                <c:pt idx="232">
                  <c:v>15.209</c:v>
                </c:pt>
                <c:pt idx="233">
                  <c:v>15.18</c:v>
                </c:pt>
                <c:pt idx="234">
                  <c:v>15.212</c:v>
                </c:pt>
                <c:pt idx="235">
                  <c:v>15.211</c:v>
                </c:pt>
                <c:pt idx="236">
                  <c:v>15.214</c:v>
                </c:pt>
                <c:pt idx="237">
                  <c:v>15.126000000000001</c:v>
                </c:pt>
                <c:pt idx="238">
                  <c:v>15.086</c:v>
                </c:pt>
                <c:pt idx="239">
                  <c:v>14.994</c:v>
                </c:pt>
                <c:pt idx="240">
                  <c:v>14.878</c:v>
                </c:pt>
                <c:pt idx="241">
                  <c:v>15.048</c:v>
                </c:pt>
                <c:pt idx="242">
                  <c:v>15.011000000000001</c:v>
                </c:pt>
                <c:pt idx="243">
                  <c:v>14.98</c:v>
                </c:pt>
                <c:pt idx="244">
                  <c:v>14.982000000000006</c:v>
                </c:pt>
                <c:pt idx="245">
                  <c:v>15.043000000000001</c:v>
                </c:pt>
                <c:pt idx="246">
                  <c:v>15.02</c:v>
                </c:pt>
                <c:pt idx="247">
                  <c:v>15.07</c:v>
                </c:pt>
                <c:pt idx="248">
                  <c:v>14.850000000000021</c:v>
                </c:pt>
                <c:pt idx="249">
                  <c:v>14.877000000000002</c:v>
                </c:pt>
                <c:pt idx="250">
                  <c:v>15.022</c:v>
                </c:pt>
                <c:pt idx="251">
                  <c:v>14.938000000000001</c:v>
                </c:pt>
                <c:pt idx="252">
                  <c:v>14.949</c:v>
                </c:pt>
                <c:pt idx="253">
                  <c:v>14.815000000000021</c:v>
                </c:pt>
                <c:pt idx="254">
                  <c:v>14.845000000000002</c:v>
                </c:pt>
                <c:pt idx="255">
                  <c:v>14.893000000000002</c:v>
                </c:pt>
                <c:pt idx="256">
                  <c:v>14.889000000000006</c:v>
                </c:pt>
                <c:pt idx="257">
                  <c:v>14.860000000000021</c:v>
                </c:pt>
                <c:pt idx="258">
                  <c:v>14.886000000000006</c:v>
                </c:pt>
                <c:pt idx="259">
                  <c:v>14.754</c:v>
                </c:pt>
                <c:pt idx="260">
                  <c:v>14.826000000000002</c:v>
                </c:pt>
                <c:pt idx="261">
                  <c:v>14.716000000000001</c:v>
                </c:pt>
                <c:pt idx="262">
                  <c:v>14.82</c:v>
                </c:pt>
                <c:pt idx="263">
                  <c:v>14.764000000000001</c:v>
                </c:pt>
                <c:pt idx="264">
                  <c:v>14.768000000000001</c:v>
                </c:pt>
                <c:pt idx="265">
                  <c:v>14.773</c:v>
                </c:pt>
                <c:pt idx="266">
                  <c:v>14.889000000000006</c:v>
                </c:pt>
                <c:pt idx="267">
                  <c:v>14.909000000000002</c:v>
                </c:pt>
                <c:pt idx="268">
                  <c:v>14.845000000000002</c:v>
                </c:pt>
                <c:pt idx="269">
                  <c:v>14.743</c:v>
                </c:pt>
                <c:pt idx="270">
                  <c:v>14.68</c:v>
                </c:pt>
                <c:pt idx="271">
                  <c:v>14.877000000000002</c:v>
                </c:pt>
                <c:pt idx="272">
                  <c:v>14.828000000000001</c:v>
                </c:pt>
                <c:pt idx="273">
                  <c:v>14.796000000000001</c:v>
                </c:pt>
                <c:pt idx="274">
                  <c:v>14.781000000000001</c:v>
                </c:pt>
                <c:pt idx="275">
                  <c:v>14.76</c:v>
                </c:pt>
                <c:pt idx="276">
                  <c:v>14.943</c:v>
                </c:pt>
                <c:pt idx="277">
                  <c:v>14.685</c:v>
                </c:pt>
                <c:pt idx="278">
                  <c:v>14.711</c:v>
                </c:pt>
                <c:pt idx="279">
                  <c:v>14.671000000000001</c:v>
                </c:pt>
                <c:pt idx="280">
                  <c:v>14.606</c:v>
                </c:pt>
                <c:pt idx="281">
                  <c:v>14.731999999999999</c:v>
                </c:pt>
                <c:pt idx="282">
                  <c:v>14.576000000000002</c:v>
                </c:pt>
                <c:pt idx="283">
                  <c:v>14.638999999999999</c:v>
                </c:pt>
                <c:pt idx="284">
                  <c:v>14.912000000000004</c:v>
                </c:pt>
                <c:pt idx="285">
                  <c:v>14.543000000000001</c:v>
                </c:pt>
                <c:pt idx="286">
                  <c:v>14.643000000000001</c:v>
                </c:pt>
                <c:pt idx="287">
                  <c:v>14.557</c:v>
                </c:pt>
                <c:pt idx="288">
                  <c:v>14.692</c:v>
                </c:pt>
                <c:pt idx="289">
                  <c:v>14.568</c:v>
                </c:pt>
                <c:pt idx="290">
                  <c:v>14.666</c:v>
                </c:pt>
                <c:pt idx="291">
                  <c:v>14.702</c:v>
                </c:pt>
                <c:pt idx="292">
                  <c:v>14.622</c:v>
                </c:pt>
                <c:pt idx="293">
                  <c:v>14.64</c:v>
                </c:pt>
                <c:pt idx="294">
                  <c:v>14.714</c:v>
                </c:pt>
                <c:pt idx="295">
                  <c:v>14.867000000000004</c:v>
                </c:pt>
                <c:pt idx="296">
                  <c:v>14.715</c:v>
                </c:pt>
                <c:pt idx="297">
                  <c:v>14.858000000000002</c:v>
                </c:pt>
                <c:pt idx="298">
                  <c:v>14.602</c:v>
                </c:pt>
                <c:pt idx="299">
                  <c:v>14.647</c:v>
                </c:pt>
                <c:pt idx="300">
                  <c:v>14.765000000000002</c:v>
                </c:pt>
                <c:pt idx="301">
                  <c:v>14.725</c:v>
                </c:pt>
                <c:pt idx="302">
                  <c:v>14.726000000000001</c:v>
                </c:pt>
                <c:pt idx="303">
                  <c:v>14.725</c:v>
                </c:pt>
                <c:pt idx="304">
                  <c:v>14.524000000000001</c:v>
                </c:pt>
                <c:pt idx="305">
                  <c:v>14.666</c:v>
                </c:pt>
                <c:pt idx="306">
                  <c:v>14.823</c:v>
                </c:pt>
                <c:pt idx="307">
                  <c:v>14.778</c:v>
                </c:pt>
                <c:pt idx="308">
                  <c:v>14.582000000000004</c:v>
                </c:pt>
                <c:pt idx="309">
                  <c:v>14.504</c:v>
                </c:pt>
                <c:pt idx="310">
                  <c:v>14.638999999999999</c:v>
                </c:pt>
                <c:pt idx="311">
                  <c:v>14.633000000000001</c:v>
                </c:pt>
                <c:pt idx="312">
                  <c:v>14.695</c:v>
                </c:pt>
                <c:pt idx="313">
                  <c:v>14.54</c:v>
                </c:pt>
                <c:pt idx="314">
                  <c:v>14.497</c:v>
                </c:pt>
                <c:pt idx="315">
                  <c:v>14.619</c:v>
                </c:pt>
                <c:pt idx="316">
                  <c:v>14.417</c:v>
                </c:pt>
                <c:pt idx="317">
                  <c:v>14.828000000000001</c:v>
                </c:pt>
                <c:pt idx="318">
                  <c:v>14.574</c:v>
                </c:pt>
                <c:pt idx="319">
                  <c:v>14.651</c:v>
                </c:pt>
                <c:pt idx="320">
                  <c:v>14.537000000000001</c:v>
                </c:pt>
                <c:pt idx="321">
                  <c:v>14.669</c:v>
                </c:pt>
                <c:pt idx="322">
                  <c:v>14.63</c:v>
                </c:pt>
                <c:pt idx="323">
                  <c:v>14.517000000000001</c:v>
                </c:pt>
                <c:pt idx="324">
                  <c:v>14.612</c:v>
                </c:pt>
                <c:pt idx="325">
                  <c:v>14.629</c:v>
                </c:pt>
                <c:pt idx="326">
                  <c:v>14.54</c:v>
                </c:pt>
                <c:pt idx="327">
                  <c:v>14.415000000000004</c:v>
                </c:pt>
                <c:pt idx="328">
                  <c:v>14.519</c:v>
                </c:pt>
                <c:pt idx="329">
                  <c:v>14.557</c:v>
                </c:pt>
                <c:pt idx="330">
                  <c:v>14.559000000000006</c:v>
                </c:pt>
                <c:pt idx="331">
                  <c:v>14.486000000000002</c:v>
                </c:pt>
                <c:pt idx="332">
                  <c:v>14.442</c:v>
                </c:pt>
                <c:pt idx="333">
                  <c:v>14.403</c:v>
                </c:pt>
                <c:pt idx="334">
                  <c:v>14.364000000000004</c:v>
                </c:pt>
                <c:pt idx="335">
                  <c:v>14.447000000000001</c:v>
                </c:pt>
                <c:pt idx="336">
                  <c:v>14.501000000000001</c:v>
                </c:pt>
                <c:pt idx="337">
                  <c:v>14.493</c:v>
                </c:pt>
                <c:pt idx="338">
                  <c:v>14.529</c:v>
                </c:pt>
                <c:pt idx="339">
                  <c:v>14.498000000000001</c:v>
                </c:pt>
                <c:pt idx="340">
                  <c:v>14.53</c:v>
                </c:pt>
                <c:pt idx="341">
                  <c:v>14.422000000000002</c:v>
                </c:pt>
                <c:pt idx="342">
                  <c:v>14.479000000000006</c:v>
                </c:pt>
                <c:pt idx="343">
                  <c:v>14.53</c:v>
                </c:pt>
                <c:pt idx="344">
                  <c:v>14.428000000000001</c:v>
                </c:pt>
                <c:pt idx="345">
                  <c:v>14.435</c:v>
                </c:pt>
                <c:pt idx="346">
                  <c:v>14.535</c:v>
                </c:pt>
                <c:pt idx="347">
                  <c:v>14.407</c:v>
                </c:pt>
                <c:pt idx="348">
                  <c:v>14.584</c:v>
                </c:pt>
                <c:pt idx="349">
                  <c:v>14.414</c:v>
                </c:pt>
                <c:pt idx="350">
                  <c:v>14.348000000000001</c:v>
                </c:pt>
                <c:pt idx="351">
                  <c:v>14.371</c:v>
                </c:pt>
                <c:pt idx="352">
                  <c:v>14.236000000000001</c:v>
                </c:pt>
                <c:pt idx="353">
                  <c:v>14.428000000000001</c:v>
                </c:pt>
                <c:pt idx="354">
                  <c:v>14.227</c:v>
                </c:pt>
                <c:pt idx="355">
                  <c:v>14.383000000000004</c:v>
                </c:pt>
                <c:pt idx="356">
                  <c:v>14.331</c:v>
                </c:pt>
                <c:pt idx="357">
                  <c:v>14.345000000000002</c:v>
                </c:pt>
                <c:pt idx="358">
                  <c:v>14.509</c:v>
                </c:pt>
                <c:pt idx="359">
                  <c:v>14.369000000000023</c:v>
                </c:pt>
                <c:pt idx="360">
                  <c:v>14.391</c:v>
                </c:pt>
                <c:pt idx="361">
                  <c:v>14.393000000000002</c:v>
                </c:pt>
                <c:pt idx="362">
                  <c:v>14.336</c:v>
                </c:pt>
                <c:pt idx="363">
                  <c:v>14.367000000000004</c:v>
                </c:pt>
                <c:pt idx="364">
                  <c:v>14.34</c:v>
                </c:pt>
                <c:pt idx="365">
                  <c:v>14.347</c:v>
                </c:pt>
                <c:pt idx="366">
                  <c:v>14.254</c:v>
                </c:pt>
                <c:pt idx="367">
                  <c:v>14.296000000000001</c:v>
                </c:pt>
                <c:pt idx="368">
                  <c:v>14.244</c:v>
                </c:pt>
                <c:pt idx="369">
                  <c:v>14.279</c:v>
                </c:pt>
                <c:pt idx="370">
                  <c:v>14.163</c:v>
                </c:pt>
                <c:pt idx="371">
                  <c:v>14.193</c:v>
                </c:pt>
                <c:pt idx="372">
                  <c:v>14.326000000000002</c:v>
                </c:pt>
                <c:pt idx="373">
                  <c:v>14.403</c:v>
                </c:pt>
                <c:pt idx="374">
                  <c:v>14.415000000000004</c:v>
                </c:pt>
                <c:pt idx="375">
                  <c:v>14.326000000000002</c:v>
                </c:pt>
                <c:pt idx="376">
                  <c:v>14.47</c:v>
                </c:pt>
                <c:pt idx="377">
                  <c:v>14.393000000000002</c:v>
                </c:pt>
                <c:pt idx="378">
                  <c:v>14.247999999999999</c:v>
                </c:pt>
                <c:pt idx="379">
                  <c:v>14.329000000000002</c:v>
                </c:pt>
                <c:pt idx="380">
                  <c:v>14.417</c:v>
                </c:pt>
                <c:pt idx="381">
                  <c:v>14.237</c:v>
                </c:pt>
                <c:pt idx="382">
                  <c:v>14.172000000000002</c:v>
                </c:pt>
                <c:pt idx="383">
                  <c:v>14.167</c:v>
                </c:pt>
                <c:pt idx="384">
                  <c:v>14.158000000000001</c:v>
                </c:pt>
                <c:pt idx="385">
                  <c:v>14.385000000000023</c:v>
                </c:pt>
                <c:pt idx="386">
                  <c:v>14.302000000000021</c:v>
                </c:pt>
                <c:pt idx="387">
                  <c:v>14.267000000000001</c:v>
                </c:pt>
                <c:pt idx="388">
                  <c:v>14.218999999999999</c:v>
                </c:pt>
                <c:pt idx="389">
                  <c:v>14.349</c:v>
                </c:pt>
                <c:pt idx="390">
                  <c:v>14.189</c:v>
                </c:pt>
                <c:pt idx="391">
                  <c:v>14.185</c:v>
                </c:pt>
                <c:pt idx="392">
                  <c:v>14.216000000000001</c:v>
                </c:pt>
                <c:pt idx="393">
                  <c:v>14.303000000000004</c:v>
                </c:pt>
                <c:pt idx="394">
                  <c:v>14.216000000000001</c:v>
                </c:pt>
                <c:pt idx="395">
                  <c:v>14.253</c:v>
                </c:pt>
                <c:pt idx="396">
                  <c:v>14.356000000000025</c:v>
                </c:pt>
                <c:pt idx="397">
                  <c:v>14.185</c:v>
                </c:pt>
                <c:pt idx="398">
                  <c:v>14.392000000000021</c:v>
                </c:pt>
                <c:pt idx="399">
                  <c:v>14.496</c:v>
                </c:pt>
                <c:pt idx="400">
                  <c:v>14.406000000000002</c:v>
                </c:pt>
                <c:pt idx="401">
                  <c:v>14.518000000000001</c:v>
                </c:pt>
                <c:pt idx="402">
                  <c:v>14.362000000000025</c:v>
                </c:pt>
                <c:pt idx="403">
                  <c:v>14.29</c:v>
                </c:pt>
                <c:pt idx="404">
                  <c:v>14.331</c:v>
                </c:pt>
                <c:pt idx="405">
                  <c:v>14.292</c:v>
                </c:pt>
                <c:pt idx="406">
                  <c:v>14.342000000000002</c:v>
                </c:pt>
                <c:pt idx="407">
                  <c:v>14.26</c:v>
                </c:pt>
                <c:pt idx="408">
                  <c:v>14.342000000000002</c:v>
                </c:pt>
                <c:pt idx="409">
                  <c:v>14.445</c:v>
                </c:pt>
                <c:pt idx="410">
                  <c:v>14.337</c:v>
                </c:pt>
                <c:pt idx="411">
                  <c:v>14.286</c:v>
                </c:pt>
                <c:pt idx="412">
                  <c:v>14.333</c:v>
                </c:pt>
                <c:pt idx="413">
                  <c:v>14.452000000000025</c:v>
                </c:pt>
                <c:pt idx="414">
                  <c:v>14.478</c:v>
                </c:pt>
                <c:pt idx="415">
                  <c:v>14.286</c:v>
                </c:pt>
                <c:pt idx="416">
                  <c:v>14.401</c:v>
                </c:pt>
                <c:pt idx="417">
                  <c:v>14.442</c:v>
                </c:pt>
                <c:pt idx="418">
                  <c:v>14.296000000000001</c:v>
                </c:pt>
                <c:pt idx="419">
                  <c:v>14.505000000000004</c:v>
                </c:pt>
                <c:pt idx="420">
                  <c:v>14.401</c:v>
                </c:pt>
                <c:pt idx="421">
                  <c:v>14.315000000000021</c:v>
                </c:pt>
                <c:pt idx="422">
                  <c:v>14.327</c:v>
                </c:pt>
                <c:pt idx="423">
                  <c:v>14.495000000000006</c:v>
                </c:pt>
                <c:pt idx="424">
                  <c:v>14.428000000000001</c:v>
                </c:pt>
                <c:pt idx="425">
                  <c:v>14.417</c:v>
                </c:pt>
                <c:pt idx="426">
                  <c:v>14.362000000000025</c:v>
                </c:pt>
                <c:pt idx="427">
                  <c:v>14.49</c:v>
                </c:pt>
                <c:pt idx="428">
                  <c:v>14.412000000000004</c:v>
                </c:pt>
                <c:pt idx="429">
                  <c:v>14.282</c:v>
                </c:pt>
                <c:pt idx="430">
                  <c:v>14.360000000000021</c:v>
                </c:pt>
                <c:pt idx="431">
                  <c:v>14.358000000000002</c:v>
                </c:pt>
                <c:pt idx="432">
                  <c:v>14.364000000000004</c:v>
                </c:pt>
                <c:pt idx="433">
                  <c:v>14.406000000000002</c:v>
                </c:pt>
                <c:pt idx="434">
                  <c:v>14.441000000000001</c:v>
                </c:pt>
                <c:pt idx="435">
                  <c:v>14.244999999999999</c:v>
                </c:pt>
                <c:pt idx="436">
                  <c:v>14.337</c:v>
                </c:pt>
                <c:pt idx="437">
                  <c:v>14.43</c:v>
                </c:pt>
                <c:pt idx="438">
                  <c:v>14.431000000000001</c:v>
                </c:pt>
                <c:pt idx="439">
                  <c:v>14.42</c:v>
                </c:pt>
                <c:pt idx="440">
                  <c:v>14.236000000000001</c:v>
                </c:pt>
                <c:pt idx="441">
                  <c:v>14.337</c:v>
                </c:pt>
                <c:pt idx="442">
                  <c:v>14.409000000000002</c:v>
                </c:pt>
                <c:pt idx="443">
                  <c:v>14.167</c:v>
                </c:pt>
                <c:pt idx="444">
                  <c:v>14.364000000000004</c:v>
                </c:pt>
                <c:pt idx="445">
                  <c:v>14.28</c:v>
                </c:pt>
                <c:pt idx="446">
                  <c:v>14.379000000000021</c:v>
                </c:pt>
                <c:pt idx="447">
                  <c:v>14.302000000000021</c:v>
                </c:pt>
                <c:pt idx="448">
                  <c:v>14.444000000000001</c:v>
                </c:pt>
                <c:pt idx="449">
                  <c:v>14.225</c:v>
                </c:pt>
                <c:pt idx="450">
                  <c:v>14.21</c:v>
                </c:pt>
                <c:pt idx="451">
                  <c:v>14.444000000000001</c:v>
                </c:pt>
                <c:pt idx="452">
                  <c:v>14.354000000000006</c:v>
                </c:pt>
                <c:pt idx="453">
                  <c:v>14.308</c:v>
                </c:pt>
                <c:pt idx="454">
                  <c:v>14.323</c:v>
                </c:pt>
                <c:pt idx="455">
                  <c:v>14.342000000000002</c:v>
                </c:pt>
                <c:pt idx="456">
                  <c:v>14.314</c:v>
                </c:pt>
                <c:pt idx="457">
                  <c:v>14.382000000000021</c:v>
                </c:pt>
                <c:pt idx="458">
                  <c:v>14.365000000000025</c:v>
                </c:pt>
                <c:pt idx="459">
                  <c:v>14.3</c:v>
                </c:pt>
                <c:pt idx="460">
                  <c:v>14.151</c:v>
                </c:pt>
                <c:pt idx="461">
                  <c:v>14.104000000000001</c:v>
                </c:pt>
                <c:pt idx="462">
                  <c:v>14.251000000000001</c:v>
                </c:pt>
                <c:pt idx="463">
                  <c:v>14.189</c:v>
                </c:pt>
                <c:pt idx="464">
                  <c:v>14.212</c:v>
                </c:pt>
                <c:pt idx="465">
                  <c:v>14.450000000000006</c:v>
                </c:pt>
                <c:pt idx="466">
                  <c:v>14.24</c:v>
                </c:pt>
                <c:pt idx="467">
                  <c:v>14.387</c:v>
                </c:pt>
                <c:pt idx="468">
                  <c:v>14.537000000000001</c:v>
                </c:pt>
                <c:pt idx="469">
                  <c:v>14.82</c:v>
                </c:pt>
                <c:pt idx="470">
                  <c:v>14.446</c:v>
                </c:pt>
                <c:pt idx="471">
                  <c:v>14.19</c:v>
                </c:pt>
                <c:pt idx="472">
                  <c:v>14.265000000000002</c:v>
                </c:pt>
                <c:pt idx="473">
                  <c:v>14.528</c:v>
                </c:pt>
                <c:pt idx="474">
                  <c:v>14.335000000000004</c:v>
                </c:pt>
                <c:pt idx="475">
                  <c:v>14.41</c:v>
                </c:pt>
                <c:pt idx="476">
                  <c:v>14.374000000000002</c:v>
                </c:pt>
                <c:pt idx="477">
                  <c:v>14.654</c:v>
                </c:pt>
                <c:pt idx="478">
                  <c:v>14.435</c:v>
                </c:pt>
                <c:pt idx="479">
                  <c:v>14.293000000000001</c:v>
                </c:pt>
                <c:pt idx="480">
                  <c:v>14.341000000000001</c:v>
                </c:pt>
                <c:pt idx="481">
                  <c:v>14.458</c:v>
                </c:pt>
                <c:pt idx="482">
                  <c:v>14.372000000000025</c:v>
                </c:pt>
                <c:pt idx="483">
                  <c:v>14.276</c:v>
                </c:pt>
                <c:pt idx="484">
                  <c:v>14.32</c:v>
                </c:pt>
                <c:pt idx="485">
                  <c:v>14.566000000000004</c:v>
                </c:pt>
                <c:pt idx="486">
                  <c:v>14.425000000000002</c:v>
                </c:pt>
                <c:pt idx="487">
                  <c:v>14.622</c:v>
                </c:pt>
                <c:pt idx="488">
                  <c:v>14.842000000000002</c:v>
                </c:pt>
                <c:pt idx="489">
                  <c:v>14.72</c:v>
                </c:pt>
                <c:pt idx="490">
                  <c:v>14.848000000000001</c:v>
                </c:pt>
                <c:pt idx="491">
                  <c:v>14.665000000000004</c:v>
                </c:pt>
                <c:pt idx="492">
                  <c:v>14.696</c:v>
                </c:pt>
                <c:pt idx="493">
                  <c:v>14.812000000000006</c:v>
                </c:pt>
                <c:pt idx="494">
                  <c:v>15.048999999999999</c:v>
                </c:pt>
                <c:pt idx="495">
                  <c:v>14.734999999999999</c:v>
                </c:pt>
                <c:pt idx="496">
                  <c:v>14.798999999999999</c:v>
                </c:pt>
                <c:pt idx="497">
                  <c:v>14.624000000000001</c:v>
                </c:pt>
                <c:pt idx="498">
                  <c:v>14.809000000000006</c:v>
                </c:pt>
                <c:pt idx="499">
                  <c:v>14.51</c:v>
                </c:pt>
                <c:pt idx="500">
                  <c:v>14.614000000000001</c:v>
                </c:pt>
                <c:pt idx="501">
                  <c:v>14.627000000000001</c:v>
                </c:pt>
                <c:pt idx="502">
                  <c:v>14.382000000000021</c:v>
                </c:pt>
                <c:pt idx="503">
                  <c:v>14.603</c:v>
                </c:pt>
                <c:pt idx="504">
                  <c:v>14.565000000000021</c:v>
                </c:pt>
                <c:pt idx="505">
                  <c:v>14.789</c:v>
                </c:pt>
                <c:pt idx="506">
                  <c:v>14.712</c:v>
                </c:pt>
                <c:pt idx="507">
                  <c:v>14.767000000000001</c:v>
                </c:pt>
                <c:pt idx="508">
                  <c:v>14.736000000000001</c:v>
                </c:pt>
                <c:pt idx="509">
                  <c:v>14.8</c:v>
                </c:pt>
                <c:pt idx="510">
                  <c:v>14.771000000000001</c:v>
                </c:pt>
                <c:pt idx="511">
                  <c:v>14.914</c:v>
                </c:pt>
                <c:pt idx="512">
                  <c:v>14.667</c:v>
                </c:pt>
                <c:pt idx="513">
                  <c:v>14.839</c:v>
                </c:pt>
                <c:pt idx="514">
                  <c:v>14.849</c:v>
                </c:pt>
                <c:pt idx="515">
                  <c:v>14.771000000000001</c:v>
                </c:pt>
                <c:pt idx="516">
                  <c:v>14.825000000000006</c:v>
                </c:pt>
                <c:pt idx="517">
                  <c:v>14.783000000000001</c:v>
                </c:pt>
                <c:pt idx="518">
                  <c:v>14.699</c:v>
                </c:pt>
                <c:pt idx="519">
                  <c:v>14.572000000000006</c:v>
                </c:pt>
                <c:pt idx="520">
                  <c:v>14.773</c:v>
                </c:pt>
                <c:pt idx="521">
                  <c:v>14.931000000000001</c:v>
                </c:pt>
                <c:pt idx="522">
                  <c:v>14.941000000000001</c:v>
                </c:pt>
                <c:pt idx="523">
                  <c:v>14.67</c:v>
                </c:pt>
                <c:pt idx="524">
                  <c:v>14.612</c:v>
                </c:pt>
                <c:pt idx="525">
                  <c:v>14.636000000000001</c:v>
                </c:pt>
                <c:pt idx="526">
                  <c:v>15.057</c:v>
                </c:pt>
                <c:pt idx="527">
                  <c:v>15.047000000000001</c:v>
                </c:pt>
                <c:pt idx="528">
                  <c:v>14.979000000000006</c:v>
                </c:pt>
                <c:pt idx="529">
                  <c:v>14.712</c:v>
                </c:pt>
                <c:pt idx="530">
                  <c:v>14.675000000000002</c:v>
                </c:pt>
                <c:pt idx="531">
                  <c:v>14.864000000000004</c:v>
                </c:pt>
                <c:pt idx="532">
                  <c:v>15.044</c:v>
                </c:pt>
                <c:pt idx="533">
                  <c:v>14.943</c:v>
                </c:pt>
                <c:pt idx="534">
                  <c:v>14.999000000000002</c:v>
                </c:pt>
                <c:pt idx="535">
                  <c:v>14.692</c:v>
                </c:pt>
                <c:pt idx="536">
                  <c:v>14.828000000000001</c:v>
                </c:pt>
                <c:pt idx="537">
                  <c:v>14.506</c:v>
                </c:pt>
                <c:pt idx="538">
                  <c:v>14.519</c:v>
                </c:pt>
                <c:pt idx="539">
                  <c:v>14.831</c:v>
                </c:pt>
                <c:pt idx="540">
                  <c:v>14.674000000000001</c:v>
                </c:pt>
                <c:pt idx="541">
                  <c:v>14.513</c:v>
                </c:pt>
                <c:pt idx="542">
                  <c:v>14.706</c:v>
                </c:pt>
                <c:pt idx="543">
                  <c:v>14.67</c:v>
                </c:pt>
                <c:pt idx="544">
                  <c:v>14.613</c:v>
                </c:pt>
                <c:pt idx="545">
                  <c:v>14.676</c:v>
                </c:pt>
                <c:pt idx="546">
                  <c:v>14.374000000000002</c:v>
                </c:pt>
                <c:pt idx="547">
                  <c:v>14.646000000000001</c:v>
                </c:pt>
                <c:pt idx="548">
                  <c:v>14.681000000000001</c:v>
                </c:pt>
                <c:pt idx="549">
                  <c:v>14.498000000000001</c:v>
                </c:pt>
                <c:pt idx="550">
                  <c:v>14.773</c:v>
                </c:pt>
                <c:pt idx="551">
                  <c:v>14.817</c:v>
                </c:pt>
                <c:pt idx="552">
                  <c:v>14.812000000000006</c:v>
                </c:pt>
                <c:pt idx="553">
                  <c:v>14.792</c:v>
                </c:pt>
                <c:pt idx="554">
                  <c:v>14.516</c:v>
                </c:pt>
                <c:pt idx="555">
                  <c:v>14.674000000000001</c:v>
                </c:pt>
                <c:pt idx="556">
                  <c:v>14.516</c:v>
                </c:pt>
                <c:pt idx="557">
                  <c:v>14.651</c:v>
                </c:pt>
                <c:pt idx="558">
                  <c:v>14.715</c:v>
                </c:pt>
                <c:pt idx="559">
                  <c:v>14.479000000000006</c:v>
                </c:pt>
                <c:pt idx="560">
                  <c:v>14.661</c:v>
                </c:pt>
                <c:pt idx="561">
                  <c:v>14.633000000000001</c:v>
                </c:pt>
                <c:pt idx="562">
                  <c:v>14.83</c:v>
                </c:pt>
                <c:pt idx="563">
                  <c:v>14.858000000000002</c:v>
                </c:pt>
                <c:pt idx="564">
                  <c:v>14.656000000000002</c:v>
                </c:pt>
                <c:pt idx="565">
                  <c:v>14.648</c:v>
                </c:pt>
                <c:pt idx="566">
                  <c:v>14.727</c:v>
                </c:pt>
                <c:pt idx="567">
                  <c:v>14.8</c:v>
                </c:pt>
                <c:pt idx="568">
                  <c:v>15.002000000000002</c:v>
                </c:pt>
                <c:pt idx="569">
                  <c:v>14.954000000000002</c:v>
                </c:pt>
                <c:pt idx="570">
                  <c:v>14.731</c:v>
                </c:pt>
                <c:pt idx="571">
                  <c:v>14.869000000000023</c:v>
                </c:pt>
                <c:pt idx="572">
                  <c:v>15.045</c:v>
                </c:pt>
                <c:pt idx="573">
                  <c:v>14.998000000000001</c:v>
                </c:pt>
                <c:pt idx="574">
                  <c:v>15.213000000000001</c:v>
                </c:pt>
                <c:pt idx="575">
                  <c:v>15.123000000000001</c:v>
                </c:pt>
                <c:pt idx="576">
                  <c:v>15.029</c:v>
                </c:pt>
                <c:pt idx="577">
                  <c:v>15.152000000000006</c:v>
                </c:pt>
                <c:pt idx="578">
                  <c:v>14.98</c:v>
                </c:pt>
                <c:pt idx="579">
                  <c:v>14.962000000000023</c:v>
                </c:pt>
                <c:pt idx="580">
                  <c:v>14.949</c:v>
                </c:pt>
                <c:pt idx="581">
                  <c:v>14.908000000000001</c:v>
                </c:pt>
                <c:pt idx="582">
                  <c:v>14.896000000000004</c:v>
                </c:pt>
                <c:pt idx="583">
                  <c:v>14.976000000000004</c:v>
                </c:pt>
                <c:pt idx="584">
                  <c:v>15.08</c:v>
                </c:pt>
                <c:pt idx="585">
                  <c:v>14.911</c:v>
                </c:pt>
                <c:pt idx="586">
                  <c:v>14.762</c:v>
                </c:pt>
                <c:pt idx="587">
                  <c:v>15.008000000000001</c:v>
                </c:pt>
                <c:pt idx="588">
                  <c:v>15.262</c:v>
                </c:pt>
                <c:pt idx="589">
                  <c:v>15.262</c:v>
                </c:pt>
                <c:pt idx="590">
                  <c:v>15.1</c:v>
                </c:pt>
                <c:pt idx="591">
                  <c:v>14.884</c:v>
                </c:pt>
                <c:pt idx="592">
                  <c:v>14.987</c:v>
                </c:pt>
                <c:pt idx="593">
                  <c:v>15.221</c:v>
                </c:pt>
                <c:pt idx="594">
                  <c:v>15.11</c:v>
                </c:pt>
                <c:pt idx="595">
                  <c:v>15.216000000000001</c:v>
                </c:pt>
                <c:pt idx="596">
                  <c:v>15.307</c:v>
                </c:pt>
                <c:pt idx="597">
                  <c:v>15.202</c:v>
                </c:pt>
                <c:pt idx="598">
                  <c:v>15.244</c:v>
                </c:pt>
                <c:pt idx="599">
                  <c:v>15.174000000000001</c:v>
                </c:pt>
                <c:pt idx="600">
                  <c:v>15.058</c:v>
                </c:pt>
                <c:pt idx="601">
                  <c:v>15.177</c:v>
                </c:pt>
                <c:pt idx="602">
                  <c:v>15.282</c:v>
                </c:pt>
                <c:pt idx="603">
                  <c:v>15.295</c:v>
                </c:pt>
                <c:pt idx="604">
                  <c:v>15.302000000000021</c:v>
                </c:pt>
                <c:pt idx="605">
                  <c:v>15.327</c:v>
                </c:pt>
                <c:pt idx="606">
                  <c:v>15.477</c:v>
                </c:pt>
                <c:pt idx="607">
                  <c:v>15.012</c:v>
                </c:pt>
                <c:pt idx="608">
                  <c:v>15.098000000000001</c:v>
                </c:pt>
                <c:pt idx="609">
                  <c:v>15.093</c:v>
                </c:pt>
                <c:pt idx="610">
                  <c:v>15.042</c:v>
                </c:pt>
                <c:pt idx="611">
                  <c:v>15.191000000000001</c:v>
                </c:pt>
                <c:pt idx="612">
                  <c:v>15.054</c:v>
                </c:pt>
                <c:pt idx="613">
                  <c:v>14.971</c:v>
                </c:pt>
                <c:pt idx="614">
                  <c:v>15.013</c:v>
                </c:pt>
                <c:pt idx="615">
                  <c:v>14.914</c:v>
                </c:pt>
                <c:pt idx="616">
                  <c:v>15.156000000000002</c:v>
                </c:pt>
                <c:pt idx="617">
                  <c:v>15.198</c:v>
                </c:pt>
                <c:pt idx="618">
                  <c:v>15.755000000000004</c:v>
                </c:pt>
                <c:pt idx="619">
                  <c:v>15.712</c:v>
                </c:pt>
                <c:pt idx="620">
                  <c:v>15.78</c:v>
                </c:pt>
                <c:pt idx="621">
                  <c:v>15.852000000000027</c:v>
                </c:pt>
                <c:pt idx="622">
                  <c:v>15.644</c:v>
                </c:pt>
                <c:pt idx="623">
                  <c:v>16.047999999999988</c:v>
                </c:pt>
                <c:pt idx="624">
                  <c:v>16.045999999999989</c:v>
                </c:pt>
                <c:pt idx="625">
                  <c:v>15.955000000000025</c:v>
                </c:pt>
                <c:pt idx="626">
                  <c:v>16.077999999999999</c:v>
                </c:pt>
                <c:pt idx="627">
                  <c:v>16.055</c:v>
                </c:pt>
                <c:pt idx="628">
                  <c:v>15.774000000000001</c:v>
                </c:pt>
                <c:pt idx="629">
                  <c:v>15.9</c:v>
                </c:pt>
                <c:pt idx="630">
                  <c:v>16.077999999999999</c:v>
                </c:pt>
                <c:pt idx="631">
                  <c:v>15.706</c:v>
                </c:pt>
                <c:pt idx="632">
                  <c:v>15.874000000000002</c:v>
                </c:pt>
                <c:pt idx="633">
                  <c:v>16.041</c:v>
                </c:pt>
                <c:pt idx="634">
                  <c:v>16.007000000000001</c:v>
                </c:pt>
                <c:pt idx="635">
                  <c:v>16.077999999999999</c:v>
                </c:pt>
                <c:pt idx="636">
                  <c:v>16.062999999999953</c:v>
                </c:pt>
                <c:pt idx="637">
                  <c:v>15.925000000000002</c:v>
                </c:pt>
                <c:pt idx="638">
                  <c:v>15.823</c:v>
                </c:pt>
                <c:pt idx="639">
                  <c:v>15.738</c:v>
                </c:pt>
                <c:pt idx="640">
                  <c:v>15.949</c:v>
                </c:pt>
                <c:pt idx="641">
                  <c:v>16.110000000000031</c:v>
                </c:pt>
                <c:pt idx="642">
                  <c:v>16.024000000000001</c:v>
                </c:pt>
                <c:pt idx="643">
                  <c:v>16.074999999999999</c:v>
                </c:pt>
                <c:pt idx="644">
                  <c:v>16.087</c:v>
                </c:pt>
                <c:pt idx="645">
                  <c:v>16.181000000000001</c:v>
                </c:pt>
                <c:pt idx="646">
                  <c:v>16.140999999999988</c:v>
                </c:pt>
                <c:pt idx="647">
                  <c:v>16.13700000000005</c:v>
                </c:pt>
                <c:pt idx="648">
                  <c:v>16.053000000000001</c:v>
                </c:pt>
                <c:pt idx="649">
                  <c:v>16.045000000000002</c:v>
                </c:pt>
                <c:pt idx="650">
                  <c:v>16.13700000000005</c:v>
                </c:pt>
                <c:pt idx="651">
                  <c:v>16.381999999999987</c:v>
                </c:pt>
                <c:pt idx="652">
                  <c:v>16.186</c:v>
                </c:pt>
                <c:pt idx="653">
                  <c:v>16.381</c:v>
                </c:pt>
                <c:pt idx="654">
                  <c:v>16.312000000000001</c:v>
                </c:pt>
                <c:pt idx="655">
                  <c:v>16.247999999999987</c:v>
                </c:pt>
                <c:pt idx="656">
                  <c:v>16.277999999999999</c:v>
                </c:pt>
                <c:pt idx="657">
                  <c:v>16.353999999999999</c:v>
                </c:pt>
                <c:pt idx="658">
                  <c:v>16.341000000000001</c:v>
                </c:pt>
                <c:pt idx="659">
                  <c:v>16.175000000000001</c:v>
                </c:pt>
                <c:pt idx="660">
                  <c:v>16.130000000000031</c:v>
                </c:pt>
                <c:pt idx="661">
                  <c:v>16.254999999999999</c:v>
                </c:pt>
                <c:pt idx="662">
                  <c:v>16.233000000000001</c:v>
                </c:pt>
                <c:pt idx="663">
                  <c:v>16.398</c:v>
                </c:pt>
                <c:pt idx="664">
                  <c:v>16.224</c:v>
                </c:pt>
                <c:pt idx="665">
                  <c:v>15.875000000000025</c:v>
                </c:pt>
                <c:pt idx="666">
                  <c:v>15.905000000000006</c:v>
                </c:pt>
                <c:pt idx="667">
                  <c:v>16.129000000000001</c:v>
                </c:pt>
                <c:pt idx="668">
                  <c:v>16.015000000000001</c:v>
                </c:pt>
                <c:pt idx="669">
                  <c:v>15.898</c:v>
                </c:pt>
                <c:pt idx="670">
                  <c:v>16.125</c:v>
                </c:pt>
                <c:pt idx="671">
                  <c:v>16.257999999999999</c:v>
                </c:pt>
                <c:pt idx="672">
                  <c:v>16.254999999999999</c:v>
                </c:pt>
                <c:pt idx="673">
                  <c:v>16.225999999999956</c:v>
                </c:pt>
                <c:pt idx="674">
                  <c:v>16.5</c:v>
                </c:pt>
                <c:pt idx="675">
                  <c:v>16.341000000000001</c:v>
                </c:pt>
                <c:pt idx="676">
                  <c:v>16.681000000000001</c:v>
                </c:pt>
                <c:pt idx="677">
                  <c:v>16.427</c:v>
                </c:pt>
                <c:pt idx="678">
                  <c:v>16.199000000000005</c:v>
                </c:pt>
                <c:pt idx="679">
                  <c:v>16.547999999999988</c:v>
                </c:pt>
                <c:pt idx="680">
                  <c:v>16.408999999999953</c:v>
                </c:pt>
                <c:pt idx="681">
                  <c:v>16.239999999999988</c:v>
                </c:pt>
                <c:pt idx="682">
                  <c:v>16.402999999999953</c:v>
                </c:pt>
                <c:pt idx="683">
                  <c:v>16.800999999999988</c:v>
                </c:pt>
                <c:pt idx="684">
                  <c:v>16.887</c:v>
                </c:pt>
                <c:pt idx="685">
                  <c:v>16.574000000000005</c:v>
                </c:pt>
                <c:pt idx="686">
                  <c:v>16.788999999999948</c:v>
                </c:pt>
                <c:pt idx="687">
                  <c:v>16.835000000000001</c:v>
                </c:pt>
                <c:pt idx="688">
                  <c:v>16.638000000000005</c:v>
                </c:pt>
                <c:pt idx="689">
                  <c:v>16.129000000000001</c:v>
                </c:pt>
                <c:pt idx="690">
                  <c:v>16.233000000000001</c:v>
                </c:pt>
                <c:pt idx="691">
                  <c:v>16.419</c:v>
                </c:pt>
                <c:pt idx="692">
                  <c:v>16.547999999999988</c:v>
                </c:pt>
                <c:pt idx="693">
                  <c:v>16.600000000000001</c:v>
                </c:pt>
                <c:pt idx="694">
                  <c:v>16.613000000000035</c:v>
                </c:pt>
                <c:pt idx="695">
                  <c:v>16.192</c:v>
                </c:pt>
                <c:pt idx="696">
                  <c:v>16.091000000000001</c:v>
                </c:pt>
                <c:pt idx="697">
                  <c:v>16.152000000000001</c:v>
                </c:pt>
                <c:pt idx="698">
                  <c:v>16.198</c:v>
                </c:pt>
                <c:pt idx="699">
                  <c:v>16.513999999999999</c:v>
                </c:pt>
                <c:pt idx="700">
                  <c:v>16.664999999999999</c:v>
                </c:pt>
                <c:pt idx="701">
                  <c:v>16.675999999999988</c:v>
                </c:pt>
                <c:pt idx="702">
                  <c:v>16.896000000000001</c:v>
                </c:pt>
                <c:pt idx="703">
                  <c:v>16.658999999999999</c:v>
                </c:pt>
                <c:pt idx="704">
                  <c:v>16.55</c:v>
                </c:pt>
                <c:pt idx="705">
                  <c:v>16.463999999999952</c:v>
                </c:pt>
                <c:pt idx="706">
                  <c:v>16.792999999999989</c:v>
                </c:pt>
                <c:pt idx="707">
                  <c:v>16.468999999999948</c:v>
                </c:pt>
                <c:pt idx="708">
                  <c:v>16.666</c:v>
                </c:pt>
                <c:pt idx="709">
                  <c:v>16.901</c:v>
                </c:pt>
                <c:pt idx="710">
                  <c:v>16.898</c:v>
                </c:pt>
                <c:pt idx="711">
                  <c:v>16.911999999999999</c:v>
                </c:pt>
                <c:pt idx="712">
                  <c:v>17.149999999999999</c:v>
                </c:pt>
                <c:pt idx="713">
                  <c:v>17.097999999999999</c:v>
                </c:pt>
                <c:pt idx="714">
                  <c:v>17.128</c:v>
                </c:pt>
                <c:pt idx="715">
                  <c:v>16.821999999999999</c:v>
                </c:pt>
                <c:pt idx="716">
                  <c:v>16.779999999999987</c:v>
                </c:pt>
                <c:pt idx="717">
                  <c:v>16.536999999999999</c:v>
                </c:pt>
                <c:pt idx="718">
                  <c:v>16.776</c:v>
                </c:pt>
                <c:pt idx="719">
                  <c:v>16.82</c:v>
                </c:pt>
                <c:pt idx="720">
                  <c:v>16.821000000000005</c:v>
                </c:pt>
                <c:pt idx="721">
                  <c:v>16.734000000000005</c:v>
                </c:pt>
                <c:pt idx="722">
                  <c:v>16.699000000000005</c:v>
                </c:pt>
                <c:pt idx="723">
                  <c:v>16.876999999999999</c:v>
                </c:pt>
                <c:pt idx="724">
                  <c:v>16.93</c:v>
                </c:pt>
                <c:pt idx="725">
                  <c:v>17.102</c:v>
                </c:pt>
                <c:pt idx="726">
                  <c:v>16.760000000000002</c:v>
                </c:pt>
                <c:pt idx="727">
                  <c:v>16.978000000000002</c:v>
                </c:pt>
                <c:pt idx="728">
                  <c:v>16.852</c:v>
                </c:pt>
                <c:pt idx="729">
                  <c:v>16.8</c:v>
                </c:pt>
                <c:pt idx="730">
                  <c:v>16.744999999999987</c:v>
                </c:pt>
                <c:pt idx="731">
                  <c:v>17.021000000000001</c:v>
                </c:pt>
                <c:pt idx="732">
                  <c:v>16.593</c:v>
                </c:pt>
                <c:pt idx="733">
                  <c:v>16.626999999999999</c:v>
                </c:pt>
                <c:pt idx="734">
                  <c:v>16.584999999999987</c:v>
                </c:pt>
                <c:pt idx="735">
                  <c:v>16.664000000000001</c:v>
                </c:pt>
                <c:pt idx="736">
                  <c:v>16.776</c:v>
                </c:pt>
                <c:pt idx="737">
                  <c:v>16.754999999999999</c:v>
                </c:pt>
                <c:pt idx="738">
                  <c:v>16.479999999999986</c:v>
                </c:pt>
                <c:pt idx="739">
                  <c:v>16.638999999999999</c:v>
                </c:pt>
                <c:pt idx="740">
                  <c:v>16.817000000000046</c:v>
                </c:pt>
                <c:pt idx="741">
                  <c:v>16.68</c:v>
                </c:pt>
                <c:pt idx="742">
                  <c:v>16.756</c:v>
                </c:pt>
                <c:pt idx="743">
                  <c:v>16.754999999999999</c:v>
                </c:pt>
                <c:pt idx="744">
                  <c:v>16.722999999999953</c:v>
                </c:pt>
                <c:pt idx="745">
                  <c:v>16.652000000000001</c:v>
                </c:pt>
                <c:pt idx="746">
                  <c:v>16.396000000000001</c:v>
                </c:pt>
                <c:pt idx="747">
                  <c:v>16.417999999999999</c:v>
                </c:pt>
                <c:pt idx="748">
                  <c:v>16.55</c:v>
                </c:pt>
                <c:pt idx="749">
                  <c:v>16.666</c:v>
                </c:pt>
                <c:pt idx="750">
                  <c:v>16.785999999999948</c:v>
                </c:pt>
                <c:pt idx="751">
                  <c:v>16.788999999999948</c:v>
                </c:pt>
                <c:pt idx="752">
                  <c:v>16.539000000000001</c:v>
                </c:pt>
                <c:pt idx="753">
                  <c:v>16.632999999999999</c:v>
                </c:pt>
                <c:pt idx="754">
                  <c:v>16.623000000000001</c:v>
                </c:pt>
                <c:pt idx="755">
                  <c:v>16.579000000000001</c:v>
                </c:pt>
                <c:pt idx="756">
                  <c:v>16.577000000000005</c:v>
                </c:pt>
                <c:pt idx="757">
                  <c:v>16.596</c:v>
                </c:pt>
                <c:pt idx="758">
                  <c:v>16.678999999999988</c:v>
                </c:pt>
                <c:pt idx="759">
                  <c:v>16.742999999999952</c:v>
                </c:pt>
                <c:pt idx="760">
                  <c:v>16.797999999999988</c:v>
                </c:pt>
                <c:pt idx="761">
                  <c:v>16.509</c:v>
                </c:pt>
                <c:pt idx="762">
                  <c:v>16.63400000000005</c:v>
                </c:pt>
                <c:pt idx="763">
                  <c:v>16.806999999999999</c:v>
                </c:pt>
                <c:pt idx="764">
                  <c:v>16.815999999999999</c:v>
                </c:pt>
                <c:pt idx="765">
                  <c:v>16.957000000000001</c:v>
                </c:pt>
                <c:pt idx="766">
                  <c:v>17.018999999999988</c:v>
                </c:pt>
                <c:pt idx="767">
                  <c:v>16.933</c:v>
                </c:pt>
                <c:pt idx="768">
                  <c:v>16.966999999999953</c:v>
                </c:pt>
                <c:pt idx="769">
                  <c:v>16.741</c:v>
                </c:pt>
                <c:pt idx="770">
                  <c:v>16.584</c:v>
                </c:pt>
                <c:pt idx="771">
                  <c:v>16.597999999999999</c:v>
                </c:pt>
                <c:pt idx="772">
                  <c:v>16.863</c:v>
                </c:pt>
                <c:pt idx="773">
                  <c:v>16.767999999999986</c:v>
                </c:pt>
                <c:pt idx="774">
                  <c:v>16.529</c:v>
                </c:pt>
                <c:pt idx="775">
                  <c:v>16.791</c:v>
                </c:pt>
                <c:pt idx="776">
                  <c:v>16.763000000000002</c:v>
                </c:pt>
                <c:pt idx="777">
                  <c:v>16.649999999999999</c:v>
                </c:pt>
                <c:pt idx="778">
                  <c:v>16.706</c:v>
                </c:pt>
                <c:pt idx="779">
                  <c:v>16.713000000000001</c:v>
                </c:pt>
                <c:pt idx="780">
                  <c:v>16.670000000000005</c:v>
                </c:pt>
                <c:pt idx="781">
                  <c:v>16.407999999999987</c:v>
                </c:pt>
                <c:pt idx="782">
                  <c:v>16.547000000000001</c:v>
                </c:pt>
                <c:pt idx="783">
                  <c:v>16.626999999999999</c:v>
                </c:pt>
                <c:pt idx="784">
                  <c:v>16.652000000000001</c:v>
                </c:pt>
                <c:pt idx="785">
                  <c:v>16.702999999999989</c:v>
                </c:pt>
                <c:pt idx="786">
                  <c:v>16.606999999999999</c:v>
                </c:pt>
                <c:pt idx="787">
                  <c:v>16.693000000000001</c:v>
                </c:pt>
                <c:pt idx="788">
                  <c:v>16.618000000000031</c:v>
                </c:pt>
                <c:pt idx="789">
                  <c:v>16.654000000000035</c:v>
                </c:pt>
                <c:pt idx="790">
                  <c:v>16.619000000000035</c:v>
                </c:pt>
                <c:pt idx="791">
                  <c:v>16.55</c:v>
                </c:pt>
                <c:pt idx="792">
                  <c:v>16.385000000000002</c:v>
                </c:pt>
                <c:pt idx="793">
                  <c:v>16.625</c:v>
                </c:pt>
                <c:pt idx="794">
                  <c:v>16.421999999999986</c:v>
                </c:pt>
                <c:pt idx="795">
                  <c:v>16.721999999999987</c:v>
                </c:pt>
                <c:pt idx="796">
                  <c:v>16.596</c:v>
                </c:pt>
                <c:pt idx="797">
                  <c:v>16.693999999999999</c:v>
                </c:pt>
                <c:pt idx="798">
                  <c:v>16.577999999999999</c:v>
                </c:pt>
                <c:pt idx="799">
                  <c:v>16.385000000000002</c:v>
                </c:pt>
                <c:pt idx="800">
                  <c:v>16.306000000000001</c:v>
                </c:pt>
                <c:pt idx="801">
                  <c:v>16.485999999999937</c:v>
                </c:pt>
                <c:pt idx="802">
                  <c:v>16.347000000000001</c:v>
                </c:pt>
                <c:pt idx="803">
                  <c:v>16.475999999999956</c:v>
                </c:pt>
                <c:pt idx="804">
                  <c:v>16.260999999999989</c:v>
                </c:pt>
                <c:pt idx="805">
                  <c:v>16.678999999999988</c:v>
                </c:pt>
                <c:pt idx="806">
                  <c:v>16.439999999999987</c:v>
                </c:pt>
                <c:pt idx="807">
                  <c:v>16.439</c:v>
                </c:pt>
                <c:pt idx="808">
                  <c:v>16.471</c:v>
                </c:pt>
                <c:pt idx="809">
                  <c:v>16.459999999999987</c:v>
                </c:pt>
                <c:pt idx="810">
                  <c:v>16.274999999999999</c:v>
                </c:pt>
                <c:pt idx="811">
                  <c:v>16.225999999999956</c:v>
                </c:pt>
                <c:pt idx="812">
                  <c:v>16.337000000000035</c:v>
                </c:pt>
                <c:pt idx="813">
                  <c:v>16.321999999999999</c:v>
                </c:pt>
                <c:pt idx="814">
                  <c:v>16.281999999999989</c:v>
                </c:pt>
                <c:pt idx="815">
                  <c:v>16.341000000000001</c:v>
                </c:pt>
                <c:pt idx="816">
                  <c:v>16.184000000000001</c:v>
                </c:pt>
                <c:pt idx="817">
                  <c:v>16.161999999999999</c:v>
                </c:pt>
                <c:pt idx="818">
                  <c:v>16.029</c:v>
                </c:pt>
                <c:pt idx="819">
                  <c:v>16.295000000000002</c:v>
                </c:pt>
                <c:pt idx="820">
                  <c:v>16.196999999999999</c:v>
                </c:pt>
                <c:pt idx="821">
                  <c:v>16.196000000000005</c:v>
                </c:pt>
                <c:pt idx="822">
                  <c:v>16.280999999999953</c:v>
                </c:pt>
                <c:pt idx="823">
                  <c:v>16.274000000000001</c:v>
                </c:pt>
                <c:pt idx="824">
                  <c:v>16.126999999999999</c:v>
                </c:pt>
                <c:pt idx="825">
                  <c:v>16.224</c:v>
                </c:pt>
                <c:pt idx="826">
                  <c:v>15.953000000000022</c:v>
                </c:pt>
                <c:pt idx="827">
                  <c:v>16.143000000000001</c:v>
                </c:pt>
                <c:pt idx="828">
                  <c:v>16.033000000000001</c:v>
                </c:pt>
                <c:pt idx="829">
                  <c:v>16.141999999999999</c:v>
                </c:pt>
                <c:pt idx="830">
                  <c:v>16.061</c:v>
                </c:pt>
                <c:pt idx="831">
                  <c:v>16.16</c:v>
                </c:pt>
                <c:pt idx="832">
                  <c:v>16.11100000000005</c:v>
                </c:pt>
                <c:pt idx="833">
                  <c:v>16.119000000000035</c:v>
                </c:pt>
                <c:pt idx="834">
                  <c:v>16.010999999999999</c:v>
                </c:pt>
                <c:pt idx="835">
                  <c:v>16.004000000000001</c:v>
                </c:pt>
                <c:pt idx="836">
                  <c:v>16.088999999999952</c:v>
                </c:pt>
                <c:pt idx="837">
                  <c:v>16.055</c:v>
                </c:pt>
                <c:pt idx="838">
                  <c:v>15.908000000000001</c:v>
                </c:pt>
                <c:pt idx="839">
                  <c:v>15.939</c:v>
                </c:pt>
                <c:pt idx="840">
                  <c:v>16.045000000000002</c:v>
                </c:pt>
                <c:pt idx="841">
                  <c:v>15.859000000000025</c:v>
                </c:pt>
                <c:pt idx="842">
                  <c:v>15.622</c:v>
                </c:pt>
                <c:pt idx="843">
                  <c:v>15.8</c:v>
                </c:pt>
                <c:pt idx="844">
                  <c:v>15.828000000000001</c:v>
                </c:pt>
                <c:pt idx="845">
                  <c:v>15.769</c:v>
                </c:pt>
                <c:pt idx="846">
                  <c:v>15.768000000000001</c:v>
                </c:pt>
                <c:pt idx="847">
                  <c:v>15.917</c:v>
                </c:pt>
                <c:pt idx="848">
                  <c:v>15.794</c:v>
                </c:pt>
                <c:pt idx="849">
                  <c:v>15.667</c:v>
                </c:pt>
                <c:pt idx="850">
                  <c:v>15.938000000000001</c:v>
                </c:pt>
                <c:pt idx="851">
                  <c:v>15.757</c:v>
                </c:pt>
                <c:pt idx="852">
                  <c:v>15.68</c:v>
                </c:pt>
                <c:pt idx="853">
                  <c:v>15.814</c:v>
                </c:pt>
                <c:pt idx="854">
                  <c:v>15.652000000000006</c:v>
                </c:pt>
                <c:pt idx="855">
                  <c:v>15.717000000000001</c:v>
                </c:pt>
                <c:pt idx="856">
                  <c:v>15.587</c:v>
                </c:pt>
                <c:pt idx="857">
                  <c:v>15.81</c:v>
                </c:pt>
                <c:pt idx="858">
                  <c:v>15.62</c:v>
                </c:pt>
                <c:pt idx="859">
                  <c:v>15.688000000000001</c:v>
                </c:pt>
                <c:pt idx="860">
                  <c:v>15.731999999999999</c:v>
                </c:pt>
                <c:pt idx="861">
                  <c:v>15.871</c:v>
                </c:pt>
                <c:pt idx="862">
                  <c:v>15.754</c:v>
                </c:pt>
                <c:pt idx="863">
                  <c:v>15.725</c:v>
                </c:pt>
                <c:pt idx="864">
                  <c:v>15.871</c:v>
                </c:pt>
                <c:pt idx="865">
                  <c:v>15.751000000000001</c:v>
                </c:pt>
                <c:pt idx="866">
                  <c:v>15.508000000000001</c:v>
                </c:pt>
                <c:pt idx="867">
                  <c:v>15.667</c:v>
                </c:pt>
                <c:pt idx="868">
                  <c:v>15.661</c:v>
                </c:pt>
                <c:pt idx="869">
                  <c:v>15.527000000000001</c:v>
                </c:pt>
                <c:pt idx="870">
                  <c:v>15.64</c:v>
                </c:pt>
                <c:pt idx="871">
                  <c:v>15.677</c:v>
                </c:pt>
                <c:pt idx="872">
                  <c:v>15.72</c:v>
                </c:pt>
                <c:pt idx="873">
                  <c:v>15.728</c:v>
                </c:pt>
                <c:pt idx="874">
                  <c:v>15.518000000000001</c:v>
                </c:pt>
                <c:pt idx="875">
                  <c:v>15.706</c:v>
                </c:pt>
                <c:pt idx="876">
                  <c:v>15.604000000000001</c:v>
                </c:pt>
                <c:pt idx="877">
                  <c:v>15.643000000000001</c:v>
                </c:pt>
                <c:pt idx="878">
                  <c:v>15.579000000000002</c:v>
                </c:pt>
                <c:pt idx="879">
                  <c:v>15.588000000000001</c:v>
                </c:pt>
                <c:pt idx="880">
                  <c:v>15.722</c:v>
                </c:pt>
                <c:pt idx="881">
                  <c:v>15.49</c:v>
                </c:pt>
                <c:pt idx="882">
                  <c:v>15.522</c:v>
                </c:pt>
                <c:pt idx="883">
                  <c:v>15.502000000000002</c:v>
                </c:pt>
                <c:pt idx="884">
                  <c:v>15.634</c:v>
                </c:pt>
                <c:pt idx="885">
                  <c:v>15.702</c:v>
                </c:pt>
                <c:pt idx="886">
                  <c:v>15.457000000000004</c:v>
                </c:pt>
                <c:pt idx="887">
                  <c:v>15.488</c:v>
                </c:pt>
                <c:pt idx="888">
                  <c:v>15.555000000000021</c:v>
                </c:pt>
                <c:pt idx="889">
                  <c:v>15.539</c:v>
                </c:pt>
                <c:pt idx="890">
                  <c:v>15.561</c:v>
                </c:pt>
                <c:pt idx="891">
                  <c:v>15.557</c:v>
                </c:pt>
                <c:pt idx="892">
                  <c:v>15.407</c:v>
                </c:pt>
                <c:pt idx="893">
                  <c:v>15.433</c:v>
                </c:pt>
                <c:pt idx="894">
                  <c:v>15.482000000000006</c:v>
                </c:pt>
                <c:pt idx="895">
                  <c:v>15.479000000000006</c:v>
                </c:pt>
                <c:pt idx="896">
                  <c:v>15.396000000000004</c:v>
                </c:pt>
                <c:pt idx="897">
                  <c:v>15.275</c:v>
                </c:pt>
                <c:pt idx="898">
                  <c:v>15.492000000000004</c:v>
                </c:pt>
                <c:pt idx="899">
                  <c:v>15.558</c:v>
                </c:pt>
                <c:pt idx="900">
                  <c:v>15.283000000000001</c:v>
                </c:pt>
                <c:pt idx="901">
                  <c:v>15.350000000000021</c:v>
                </c:pt>
                <c:pt idx="902">
                  <c:v>15.398</c:v>
                </c:pt>
                <c:pt idx="903">
                  <c:v>15.351000000000004</c:v>
                </c:pt>
                <c:pt idx="904">
                  <c:v>15.347</c:v>
                </c:pt>
                <c:pt idx="905">
                  <c:v>15.2</c:v>
                </c:pt>
                <c:pt idx="906">
                  <c:v>15.261000000000001</c:v>
                </c:pt>
                <c:pt idx="907">
                  <c:v>15.339</c:v>
                </c:pt>
                <c:pt idx="908">
                  <c:v>15.264000000000001</c:v>
                </c:pt>
                <c:pt idx="909">
                  <c:v>15.414</c:v>
                </c:pt>
                <c:pt idx="910">
                  <c:v>15.267000000000001</c:v>
                </c:pt>
                <c:pt idx="911">
                  <c:v>15.34</c:v>
                </c:pt>
                <c:pt idx="912">
                  <c:v>15.218999999999999</c:v>
                </c:pt>
                <c:pt idx="913">
                  <c:v>15.218</c:v>
                </c:pt>
                <c:pt idx="914">
                  <c:v>15.378</c:v>
                </c:pt>
                <c:pt idx="915">
                  <c:v>15.021000000000001</c:v>
                </c:pt>
                <c:pt idx="916">
                  <c:v>15.112</c:v>
                </c:pt>
                <c:pt idx="917">
                  <c:v>15.066000000000004</c:v>
                </c:pt>
                <c:pt idx="918">
                  <c:v>15.183</c:v>
                </c:pt>
                <c:pt idx="919">
                  <c:v>15.104000000000001</c:v>
                </c:pt>
                <c:pt idx="920">
                  <c:v>15.274000000000001</c:v>
                </c:pt>
                <c:pt idx="921">
                  <c:v>15.368</c:v>
                </c:pt>
                <c:pt idx="922">
                  <c:v>15.237</c:v>
                </c:pt>
                <c:pt idx="923">
                  <c:v>15.292</c:v>
                </c:pt>
                <c:pt idx="924">
                  <c:v>15.21</c:v>
                </c:pt>
                <c:pt idx="925">
                  <c:v>15.127000000000001</c:v>
                </c:pt>
                <c:pt idx="926">
                  <c:v>15.04</c:v>
                </c:pt>
                <c:pt idx="927">
                  <c:v>15.188000000000001</c:v>
                </c:pt>
                <c:pt idx="928">
                  <c:v>15.217000000000001</c:v>
                </c:pt>
                <c:pt idx="929">
                  <c:v>15.031000000000001</c:v>
                </c:pt>
                <c:pt idx="930">
                  <c:v>15.263</c:v>
                </c:pt>
                <c:pt idx="931">
                  <c:v>15.265000000000002</c:v>
                </c:pt>
                <c:pt idx="932">
                  <c:v>15.125</c:v>
                </c:pt>
                <c:pt idx="933">
                  <c:v>15.12</c:v>
                </c:pt>
                <c:pt idx="934">
                  <c:v>15.191000000000001</c:v>
                </c:pt>
                <c:pt idx="935">
                  <c:v>15.184000000000001</c:v>
                </c:pt>
                <c:pt idx="936">
                  <c:v>15.205</c:v>
                </c:pt>
                <c:pt idx="937">
                  <c:v>15.169</c:v>
                </c:pt>
                <c:pt idx="938">
                  <c:v>15.217000000000001</c:v>
                </c:pt>
                <c:pt idx="939">
                  <c:v>15.102</c:v>
                </c:pt>
                <c:pt idx="940">
                  <c:v>15.183</c:v>
                </c:pt>
                <c:pt idx="941">
                  <c:v>15.131</c:v>
                </c:pt>
                <c:pt idx="942">
                  <c:v>14.877000000000002</c:v>
                </c:pt>
                <c:pt idx="943">
                  <c:v>14.92</c:v>
                </c:pt>
                <c:pt idx="944">
                  <c:v>14.986000000000002</c:v>
                </c:pt>
                <c:pt idx="945">
                  <c:v>15.086</c:v>
                </c:pt>
                <c:pt idx="946">
                  <c:v>15.028</c:v>
                </c:pt>
                <c:pt idx="947">
                  <c:v>14.988</c:v>
                </c:pt>
                <c:pt idx="948">
                  <c:v>14.855000000000029</c:v>
                </c:pt>
                <c:pt idx="949">
                  <c:v>14.863000000000021</c:v>
                </c:pt>
                <c:pt idx="950">
                  <c:v>14.876000000000023</c:v>
                </c:pt>
                <c:pt idx="951">
                  <c:v>14.955000000000025</c:v>
                </c:pt>
                <c:pt idx="952">
                  <c:v>14.796000000000001</c:v>
                </c:pt>
                <c:pt idx="953">
                  <c:v>14.985000000000021</c:v>
                </c:pt>
                <c:pt idx="954">
                  <c:v>14.954000000000002</c:v>
                </c:pt>
                <c:pt idx="955">
                  <c:v>14.876000000000023</c:v>
                </c:pt>
                <c:pt idx="956">
                  <c:v>14.878</c:v>
                </c:pt>
                <c:pt idx="957">
                  <c:v>14.795</c:v>
                </c:pt>
                <c:pt idx="958">
                  <c:v>15.02</c:v>
                </c:pt>
                <c:pt idx="959">
                  <c:v>14.916</c:v>
                </c:pt>
                <c:pt idx="960">
                  <c:v>14.861000000000002</c:v>
                </c:pt>
                <c:pt idx="961">
                  <c:v>14.905000000000006</c:v>
                </c:pt>
                <c:pt idx="962">
                  <c:v>14.829000000000002</c:v>
                </c:pt>
                <c:pt idx="963">
                  <c:v>14.804</c:v>
                </c:pt>
                <c:pt idx="964">
                  <c:v>14.839</c:v>
                </c:pt>
                <c:pt idx="965">
                  <c:v>14.757</c:v>
                </c:pt>
                <c:pt idx="966">
                  <c:v>14.928000000000001</c:v>
                </c:pt>
                <c:pt idx="967">
                  <c:v>14.872000000000025</c:v>
                </c:pt>
                <c:pt idx="968">
                  <c:v>14.801</c:v>
                </c:pt>
                <c:pt idx="969">
                  <c:v>14.706</c:v>
                </c:pt>
                <c:pt idx="970">
                  <c:v>14.874000000000002</c:v>
                </c:pt>
                <c:pt idx="971">
                  <c:v>14.749000000000001</c:v>
                </c:pt>
                <c:pt idx="972">
                  <c:v>14.851000000000004</c:v>
                </c:pt>
                <c:pt idx="973">
                  <c:v>14.717000000000001</c:v>
                </c:pt>
                <c:pt idx="974">
                  <c:v>14.782</c:v>
                </c:pt>
                <c:pt idx="975">
                  <c:v>14.792</c:v>
                </c:pt>
                <c:pt idx="976">
                  <c:v>14.675000000000002</c:v>
                </c:pt>
                <c:pt idx="977">
                  <c:v>14.767000000000001</c:v>
                </c:pt>
                <c:pt idx="978">
                  <c:v>14.794</c:v>
                </c:pt>
                <c:pt idx="979">
                  <c:v>14.676</c:v>
                </c:pt>
                <c:pt idx="980">
                  <c:v>14.574</c:v>
                </c:pt>
                <c:pt idx="981">
                  <c:v>14.743</c:v>
                </c:pt>
                <c:pt idx="982">
                  <c:v>14.805000000000021</c:v>
                </c:pt>
                <c:pt idx="983">
                  <c:v>14.708</c:v>
                </c:pt>
                <c:pt idx="984">
                  <c:v>14.699</c:v>
                </c:pt>
                <c:pt idx="985">
                  <c:v>14.673</c:v>
                </c:pt>
                <c:pt idx="986">
                  <c:v>14.482000000000006</c:v>
                </c:pt>
                <c:pt idx="987">
                  <c:v>14.749000000000001</c:v>
                </c:pt>
                <c:pt idx="988">
                  <c:v>14.714</c:v>
                </c:pt>
                <c:pt idx="989">
                  <c:v>14.809000000000006</c:v>
                </c:pt>
                <c:pt idx="990">
                  <c:v>14.689</c:v>
                </c:pt>
                <c:pt idx="991">
                  <c:v>14.682</c:v>
                </c:pt>
                <c:pt idx="992">
                  <c:v>14.555000000000021</c:v>
                </c:pt>
                <c:pt idx="993">
                  <c:v>14.669</c:v>
                </c:pt>
                <c:pt idx="994">
                  <c:v>14.698</c:v>
                </c:pt>
                <c:pt idx="995">
                  <c:v>14.656000000000002</c:v>
                </c:pt>
                <c:pt idx="996">
                  <c:v>14.476000000000004</c:v>
                </c:pt>
                <c:pt idx="997">
                  <c:v>14.573</c:v>
                </c:pt>
                <c:pt idx="998">
                  <c:v>14.557</c:v>
                </c:pt>
                <c:pt idx="999">
                  <c:v>14.641</c:v>
                </c:pt>
                <c:pt idx="1000">
                  <c:v>14.657</c:v>
                </c:pt>
                <c:pt idx="1001">
                  <c:v>14.52</c:v>
                </c:pt>
                <c:pt idx="1002">
                  <c:v>14.506</c:v>
                </c:pt>
                <c:pt idx="1003">
                  <c:v>14.581</c:v>
                </c:pt>
                <c:pt idx="1004">
                  <c:v>14.293000000000001</c:v>
                </c:pt>
                <c:pt idx="1005">
                  <c:v>14.72</c:v>
                </c:pt>
                <c:pt idx="1006">
                  <c:v>14.522</c:v>
                </c:pt>
                <c:pt idx="1007">
                  <c:v>14.483000000000002</c:v>
                </c:pt>
                <c:pt idx="1008">
                  <c:v>14.6</c:v>
                </c:pt>
                <c:pt idx="1009">
                  <c:v>14.379000000000021</c:v>
                </c:pt>
                <c:pt idx="1010">
                  <c:v>14.54</c:v>
                </c:pt>
                <c:pt idx="1011">
                  <c:v>14.657</c:v>
                </c:pt>
                <c:pt idx="1012">
                  <c:v>14.514000000000001</c:v>
                </c:pt>
                <c:pt idx="1013">
                  <c:v>14.587</c:v>
                </c:pt>
                <c:pt idx="1014">
                  <c:v>14.487</c:v>
                </c:pt>
                <c:pt idx="1015">
                  <c:v>14.441000000000001</c:v>
                </c:pt>
                <c:pt idx="1016">
                  <c:v>14.628</c:v>
                </c:pt>
                <c:pt idx="1017">
                  <c:v>14.597</c:v>
                </c:pt>
                <c:pt idx="1018">
                  <c:v>14.533000000000001</c:v>
                </c:pt>
                <c:pt idx="1019">
                  <c:v>14.499000000000002</c:v>
                </c:pt>
                <c:pt idx="1020">
                  <c:v>14.388</c:v>
                </c:pt>
                <c:pt idx="1021">
                  <c:v>14.551</c:v>
                </c:pt>
                <c:pt idx="1022">
                  <c:v>14.391</c:v>
                </c:pt>
                <c:pt idx="1023">
                  <c:v>14.652000000000006</c:v>
                </c:pt>
                <c:pt idx="1024">
                  <c:v>14.468</c:v>
                </c:pt>
                <c:pt idx="1025">
                  <c:v>14.346</c:v>
                </c:pt>
                <c:pt idx="1026">
                  <c:v>14.504</c:v>
                </c:pt>
                <c:pt idx="1027">
                  <c:v>14.53</c:v>
                </c:pt>
                <c:pt idx="1028">
                  <c:v>14.52</c:v>
                </c:pt>
                <c:pt idx="1029">
                  <c:v>14.41</c:v>
                </c:pt>
                <c:pt idx="1030">
                  <c:v>14.429</c:v>
                </c:pt>
                <c:pt idx="1031">
                  <c:v>14.513</c:v>
                </c:pt>
                <c:pt idx="1032">
                  <c:v>14.416</c:v>
                </c:pt>
                <c:pt idx="1033">
                  <c:v>14.498000000000001</c:v>
                </c:pt>
                <c:pt idx="1034">
                  <c:v>14.454000000000002</c:v>
                </c:pt>
                <c:pt idx="1035">
                  <c:v>14.315000000000021</c:v>
                </c:pt>
                <c:pt idx="1036">
                  <c:v>14.385000000000023</c:v>
                </c:pt>
                <c:pt idx="1037">
                  <c:v>14.393000000000002</c:v>
                </c:pt>
                <c:pt idx="1038">
                  <c:v>14.497</c:v>
                </c:pt>
                <c:pt idx="1039">
                  <c:v>14.419</c:v>
                </c:pt>
                <c:pt idx="1040">
                  <c:v>14.423</c:v>
                </c:pt>
                <c:pt idx="1041">
                  <c:v>14.419</c:v>
                </c:pt>
                <c:pt idx="1042">
                  <c:v>14.448</c:v>
                </c:pt>
                <c:pt idx="1043">
                  <c:v>14.351000000000004</c:v>
                </c:pt>
                <c:pt idx="1044">
                  <c:v>14.429</c:v>
                </c:pt>
                <c:pt idx="1045">
                  <c:v>14.389000000000006</c:v>
                </c:pt>
                <c:pt idx="1046">
                  <c:v>14.414</c:v>
                </c:pt>
                <c:pt idx="1047">
                  <c:v>14.504</c:v>
                </c:pt>
                <c:pt idx="1048">
                  <c:v>14.382000000000021</c:v>
                </c:pt>
                <c:pt idx="1049">
                  <c:v>14.352000000000027</c:v>
                </c:pt>
                <c:pt idx="1050">
                  <c:v>14.368</c:v>
                </c:pt>
                <c:pt idx="1051">
                  <c:v>14.363000000000021</c:v>
                </c:pt>
                <c:pt idx="1052">
                  <c:v>14.343</c:v>
                </c:pt>
                <c:pt idx="1053">
                  <c:v>14.315000000000021</c:v>
                </c:pt>
                <c:pt idx="1054">
                  <c:v>14.541</c:v>
                </c:pt>
                <c:pt idx="1055">
                  <c:v>14.402000000000006</c:v>
                </c:pt>
                <c:pt idx="1056">
                  <c:v>14.367000000000004</c:v>
                </c:pt>
                <c:pt idx="1057">
                  <c:v>14.389000000000006</c:v>
                </c:pt>
                <c:pt idx="1058">
                  <c:v>14.466000000000006</c:v>
                </c:pt>
                <c:pt idx="1059">
                  <c:v>14.492000000000004</c:v>
                </c:pt>
                <c:pt idx="1060">
                  <c:v>14.431000000000001</c:v>
                </c:pt>
                <c:pt idx="1061">
                  <c:v>14.321</c:v>
                </c:pt>
                <c:pt idx="1062">
                  <c:v>14.343</c:v>
                </c:pt>
                <c:pt idx="1063">
                  <c:v>14.293000000000001</c:v>
                </c:pt>
                <c:pt idx="1064">
                  <c:v>14.314</c:v>
                </c:pt>
                <c:pt idx="1065">
                  <c:v>14.261000000000001</c:v>
                </c:pt>
                <c:pt idx="1066">
                  <c:v>14.43</c:v>
                </c:pt>
                <c:pt idx="1067">
                  <c:v>14.467000000000002</c:v>
                </c:pt>
                <c:pt idx="1068">
                  <c:v>14.342000000000002</c:v>
                </c:pt>
                <c:pt idx="1069">
                  <c:v>14.331</c:v>
                </c:pt>
                <c:pt idx="1070">
                  <c:v>14.308</c:v>
                </c:pt>
                <c:pt idx="1071">
                  <c:v>14.288</c:v>
                </c:pt>
                <c:pt idx="1072">
                  <c:v>14.406000000000002</c:v>
                </c:pt>
                <c:pt idx="1073">
                  <c:v>14.366000000000021</c:v>
                </c:pt>
                <c:pt idx="1074">
                  <c:v>14.377000000000002</c:v>
                </c:pt>
                <c:pt idx="1075">
                  <c:v>14.427</c:v>
                </c:pt>
                <c:pt idx="1076">
                  <c:v>14.351000000000004</c:v>
                </c:pt>
                <c:pt idx="1077">
                  <c:v>14.46</c:v>
                </c:pt>
                <c:pt idx="1078">
                  <c:v>14.395000000000021</c:v>
                </c:pt>
                <c:pt idx="1079">
                  <c:v>14.368</c:v>
                </c:pt>
                <c:pt idx="1080">
                  <c:v>14.316000000000004</c:v>
                </c:pt>
                <c:pt idx="1081">
                  <c:v>14.222</c:v>
                </c:pt>
                <c:pt idx="1082">
                  <c:v>14.335000000000004</c:v>
                </c:pt>
                <c:pt idx="1083">
                  <c:v>14.239000000000001</c:v>
                </c:pt>
                <c:pt idx="1084">
                  <c:v>14.395000000000021</c:v>
                </c:pt>
                <c:pt idx="1085">
                  <c:v>14.328000000000001</c:v>
                </c:pt>
                <c:pt idx="1086">
                  <c:v>14.384</c:v>
                </c:pt>
                <c:pt idx="1087">
                  <c:v>14.222</c:v>
                </c:pt>
                <c:pt idx="1088">
                  <c:v>14.282</c:v>
                </c:pt>
                <c:pt idx="1089">
                  <c:v>14.23</c:v>
                </c:pt>
                <c:pt idx="1090">
                  <c:v>14.179</c:v>
                </c:pt>
                <c:pt idx="1091">
                  <c:v>14.22</c:v>
                </c:pt>
                <c:pt idx="1092">
                  <c:v>14.285</c:v>
                </c:pt>
                <c:pt idx="1093">
                  <c:v>14.261000000000001</c:v>
                </c:pt>
                <c:pt idx="1094">
                  <c:v>14.323</c:v>
                </c:pt>
                <c:pt idx="1095">
                  <c:v>14.116</c:v>
                </c:pt>
                <c:pt idx="1096">
                  <c:v>14.477</c:v>
                </c:pt>
                <c:pt idx="1097">
                  <c:v>14.124000000000001</c:v>
                </c:pt>
                <c:pt idx="1098">
                  <c:v>14.337</c:v>
                </c:pt>
                <c:pt idx="1099">
                  <c:v>14.327</c:v>
                </c:pt>
                <c:pt idx="1100">
                  <c:v>14.324</c:v>
                </c:pt>
                <c:pt idx="1101">
                  <c:v>14.453000000000022</c:v>
                </c:pt>
                <c:pt idx="1102">
                  <c:v>14.381</c:v>
                </c:pt>
                <c:pt idx="1103">
                  <c:v>14.332000000000004</c:v>
                </c:pt>
                <c:pt idx="1104">
                  <c:v>14.767000000000001</c:v>
                </c:pt>
                <c:pt idx="1105">
                  <c:v>14.341000000000001</c:v>
                </c:pt>
                <c:pt idx="1106">
                  <c:v>14.429</c:v>
                </c:pt>
                <c:pt idx="1107">
                  <c:v>14.573</c:v>
                </c:pt>
                <c:pt idx="1108">
                  <c:v>14.254</c:v>
                </c:pt>
                <c:pt idx="1109">
                  <c:v>14.692</c:v>
                </c:pt>
                <c:pt idx="1110">
                  <c:v>14.706</c:v>
                </c:pt>
                <c:pt idx="1111">
                  <c:v>14.61</c:v>
                </c:pt>
                <c:pt idx="1112">
                  <c:v>14.363000000000021</c:v>
                </c:pt>
                <c:pt idx="1113">
                  <c:v>14.439</c:v>
                </c:pt>
                <c:pt idx="1114">
                  <c:v>14.733000000000001</c:v>
                </c:pt>
                <c:pt idx="1115">
                  <c:v>14.533000000000001</c:v>
                </c:pt>
                <c:pt idx="1116">
                  <c:v>14.415000000000004</c:v>
                </c:pt>
                <c:pt idx="1117">
                  <c:v>14.531000000000001</c:v>
                </c:pt>
                <c:pt idx="1118">
                  <c:v>14.428000000000001</c:v>
                </c:pt>
                <c:pt idx="1119">
                  <c:v>14.376000000000023</c:v>
                </c:pt>
                <c:pt idx="1120">
                  <c:v>14.533000000000001</c:v>
                </c:pt>
                <c:pt idx="1121">
                  <c:v>14.368</c:v>
                </c:pt>
                <c:pt idx="1122">
                  <c:v>14.266</c:v>
                </c:pt>
                <c:pt idx="1123">
                  <c:v>14.703000000000001</c:v>
                </c:pt>
                <c:pt idx="1124">
                  <c:v>14.354000000000006</c:v>
                </c:pt>
                <c:pt idx="1125">
                  <c:v>14.225</c:v>
                </c:pt>
                <c:pt idx="1126">
                  <c:v>14.371</c:v>
                </c:pt>
                <c:pt idx="1127">
                  <c:v>14.54</c:v>
                </c:pt>
                <c:pt idx="1128">
                  <c:v>14.62</c:v>
                </c:pt>
                <c:pt idx="1129">
                  <c:v>14.29</c:v>
                </c:pt>
                <c:pt idx="1130">
                  <c:v>14.54</c:v>
                </c:pt>
                <c:pt idx="1131">
                  <c:v>14.484</c:v>
                </c:pt>
                <c:pt idx="1132">
                  <c:v>14.456000000000021</c:v>
                </c:pt>
                <c:pt idx="1133">
                  <c:v>14.278</c:v>
                </c:pt>
                <c:pt idx="1134">
                  <c:v>14.266</c:v>
                </c:pt>
                <c:pt idx="1135">
                  <c:v>14.289</c:v>
                </c:pt>
                <c:pt idx="1136">
                  <c:v>14.467000000000002</c:v>
                </c:pt>
                <c:pt idx="1137">
                  <c:v>14.391</c:v>
                </c:pt>
                <c:pt idx="1138">
                  <c:v>14.343</c:v>
                </c:pt>
                <c:pt idx="1139">
                  <c:v>14.472000000000021</c:v>
                </c:pt>
                <c:pt idx="1140">
                  <c:v>14.257</c:v>
                </c:pt>
                <c:pt idx="1141">
                  <c:v>14.508000000000001</c:v>
                </c:pt>
                <c:pt idx="1142">
                  <c:v>14.552000000000021</c:v>
                </c:pt>
                <c:pt idx="1143">
                  <c:v>14.499000000000002</c:v>
                </c:pt>
                <c:pt idx="1144">
                  <c:v>14.373000000000006</c:v>
                </c:pt>
                <c:pt idx="1145">
                  <c:v>14.395000000000021</c:v>
                </c:pt>
                <c:pt idx="1146">
                  <c:v>14.661</c:v>
                </c:pt>
                <c:pt idx="1147">
                  <c:v>14.453000000000022</c:v>
                </c:pt>
                <c:pt idx="1148">
                  <c:v>14.489000000000004</c:v>
                </c:pt>
                <c:pt idx="1149">
                  <c:v>14.49</c:v>
                </c:pt>
                <c:pt idx="1150">
                  <c:v>14.47</c:v>
                </c:pt>
                <c:pt idx="1151">
                  <c:v>14.517000000000001</c:v>
                </c:pt>
                <c:pt idx="1152">
                  <c:v>14.56</c:v>
                </c:pt>
                <c:pt idx="1153">
                  <c:v>14.501000000000001</c:v>
                </c:pt>
                <c:pt idx="1154">
                  <c:v>14.296000000000001</c:v>
                </c:pt>
                <c:pt idx="1155">
                  <c:v>14.352000000000027</c:v>
                </c:pt>
                <c:pt idx="1156">
                  <c:v>14.427</c:v>
                </c:pt>
                <c:pt idx="1157">
                  <c:v>14.457000000000004</c:v>
                </c:pt>
                <c:pt idx="1158">
                  <c:v>14.215</c:v>
                </c:pt>
                <c:pt idx="1159">
                  <c:v>14.439</c:v>
                </c:pt>
                <c:pt idx="1160">
                  <c:v>14.457000000000004</c:v>
                </c:pt>
                <c:pt idx="1161">
                  <c:v>14.370000000000006</c:v>
                </c:pt>
                <c:pt idx="1162">
                  <c:v>14.252000000000002</c:v>
                </c:pt>
                <c:pt idx="1163">
                  <c:v>14.437000000000001</c:v>
                </c:pt>
                <c:pt idx="1164">
                  <c:v>14.491</c:v>
                </c:pt>
                <c:pt idx="1165">
                  <c:v>14.341000000000001</c:v>
                </c:pt>
                <c:pt idx="1166">
                  <c:v>14.389000000000006</c:v>
                </c:pt>
                <c:pt idx="1167">
                  <c:v>14.29</c:v>
                </c:pt>
                <c:pt idx="1168">
                  <c:v>14.572000000000006</c:v>
                </c:pt>
                <c:pt idx="1169">
                  <c:v>14.463000000000006</c:v>
                </c:pt>
                <c:pt idx="1170">
                  <c:v>14.471</c:v>
                </c:pt>
                <c:pt idx="1171">
                  <c:v>14.412000000000004</c:v>
                </c:pt>
                <c:pt idx="1172">
                  <c:v>14.298</c:v>
                </c:pt>
                <c:pt idx="1173">
                  <c:v>14.46</c:v>
                </c:pt>
                <c:pt idx="1174">
                  <c:v>14.433</c:v>
                </c:pt>
                <c:pt idx="1175">
                  <c:v>14.497</c:v>
                </c:pt>
                <c:pt idx="1176">
                  <c:v>14.461</c:v>
                </c:pt>
                <c:pt idx="1177">
                  <c:v>14.434000000000001</c:v>
                </c:pt>
                <c:pt idx="1178">
                  <c:v>14.378</c:v>
                </c:pt>
                <c:pt idx="1179">
                  <c:v>14.491</c:v>
                </c:pt>
                <c:pt idx="1180">
                  <c:v>14.268000000000001</c:v>
                </c:pt>
                <c:pt idx="1181">
                  <c:v>14.48</c:v>
                </c:pt>
                <c:pt idx="1182">
                  <c:v>14.534000000000001</c:v>
                </c:pt>
                <c:pt idx="1183">
                  <c:v>14.231</c:v>
                </c:pt>
                <c:pt idx="1184">
                  <c:v>14.321</c:v>
                </c:pt>
                <c:pt idx="1185">
                  <c:v>14.542</c:v>
                </c:pt>
                <c:pt idx="1186">
                  <c:v>14.406000000000002</c:v>
                </c:pt>
                <c:pt idx="1187">
                  <c:v>14.421000000000001</c:v>
                </c:pt>
                <c:pt idx="1188">
                  <c:v>14.61</c:v>
                </c:pt>
                <c:pt idx="1189">
                  <c:v>14.656000000000002</c:v>
                </c:pt>
                <c:pt idx="1190">
                  <c:v>14.57</c:v>
                </c:pt>
                <c:pt idx="1191">
                  <c:v>14.194000000000001</c:v>
                </c:pt>
                <c:pt idx="1192">
                  <c:v>14.244</c:v>
                </c:pt>
                <c:pt idx="1193">
                  <c:v>14.612</c:v>
                </c:pt>
                <c:pt idx="1194">
                  <c:v>14.691000000000001</c:v>
                </c:pt>
                <c:pt idx="1195">
                  <c:v>14.579000000000002</c:v>
                </c:pt>
                <c:pt idx="1196">
                  <c:v>14.648999999999999</c:v>
                </c:pt>
                <c:pt idx="1197">
                  <c:v>14.287000000000001</c:v>
                </c:pt>
                <c:pt idx="1198">
                  <c:v>14.512</c:v>
                </c:pt>
                <c:pt idx="1199">
                  <c:v>14.718999999999999</c:v>
                </c:pt>
                <c:pt idx="1200">
                  <c:v>14.658000000000001</c:v>
                </c:pt>
                <c:pt idx="1201">
                  <c:v>14.533000000000001</c:v>
                </c:pt>
                <c:pt idx="1202">
                  <c:v>14.653</c:v>
                </c:pt>
                <c:pt idx="1203">
                  <c:v>14.504</c:v>
                </c:pt>
                <c:pt idx="1204">
                  <c:v>14.492000000000004</c:v>
                </c:pt>
                <c:pt idx="1205">
                  <c:v>14.791</c:v>
                </c:pt>
                <c:pt idx="1206">
                  <c:v>14.841000000000001</c:v>
                </c:pt>
                <c:pt idx="1207">
                  <c:v>14.307</c:v>
                </c:pt>
                <c:pt idx="1208">
                  <c:v>14.547000000000001</c:v>
                </c:pt>
                <c:pt idx="1209">
                  <c:v>14.544</c:v>
                </c:pt>
                <c:pt idx="1210">
                  <c:v>14.59</c:v>
                </c:pt>
                <c:pt idx="1211">
                  <c:v>14.812000000000006</c:v>
                </c:pt>
                <c:pt idx="1212">
                  <c:v>14.52</c:v>
                </c:pt>
                <c:pt idx="1213">
                  <c:v>14.402000000000006</c:v>
                </c:pt>
                <c:pt idx="1214">
                  <c:v>14.145</c:v>
                </c:pt>
                <c:pt idx="1215">
                  <c:v>14.486000000000002</c:v>
                </c:pt>
                <c:pt idx="1216">
                  <c:v>14.655000000000006</c:v>
                </c:pt>
                <c:pt idx="1217">
                  <c:v>14.633000000000001</c:v>
                </c:pt>
                <c:pt idx="1218">
                  <c:v>14.452000000000025</c:v>
                </c:pt>
                <c:pt idx="1219">
                  <c:v>14.24</c:v>
                </c:pt>
                <c:pt idx="1220">
                  <c:v>14.506</c:v>
                </c:pt>
                <c:pt idx="1221">
                  <c:v>14.569000000000004</c:v>
                </c:pt>
                <c:pt idx="1222">
                  <c:v>14.563000000000002</c:v>
                </c:pt>
                <c:pt idx="1223">
                  <c:v>14.606</c:v>
                </c:pt>
                <c:pt idx="1224">
                  <c:v>14.467000000000002</c:v>
                </c:pt>
                <c:pt idx="1225">
                  <c:v>14.835000000000004</c:v>
                </c:pt>
                <c:pt idx="1226">
                  <c:v>14.778</c:v>
                </c:pt>
                <c:pt idx="1227">
                  <c:v>14.804</c:v>
                </c:pt>
                <c:pt idx="1228">
                  <c:v>14.827</c:v>
                </c:pt>
                <c:pt idx="1229">
                  <c:v>14.809000000000006</c:v>
                </c:pt>
                <c:pt idx="1230">
                  <c:v>14.898</c:v>
                </c:pt>
                <c:pt idx="1231">
                  <c:v>14.76</c:v>
                </c:pt>
                <c:pt idx="1232">
                  <c:v>14.752000000000002</c:v>
                </c:pt>
                <c:pt idx="1233">
                  <c:v>14.686</c:v>
                </c:pt>
                <c:pt idx="1234">
                  <c:v>14.722</c:v>
                </c:pt>
                <c:pt idx="1235">
                  <c:v>14.798999999999999</c:v>
                </c:pt>
                <c:pt idx="1236">
                  <c:v>14.761000000000001</c:v>
                </c:pt>
                <c:pt idx="1237">
                  <c:v>14.66</c:v>
                </c:pt>
                <c:pt idx="1238">
                  <c:v>14.844000000000001</c:v>
                </c:pt>
                <c:pt idx="1239">
                  <c:v>14.773</c:v>
                </c:pt>
                <c:pt idx="1240">
                  <c:v>14.709</c:v>
                </c:pt>
                <c:pt idx="1241">
                  <c:v>14.839</c:v>
                </c:pt>
                <c:pt idx="1242">
                  <c:v>14.756</c:v>
                </c:pt>
                <c:pt idx="1243">
                  <c:v>14.684000000000001</c:v>
                </c:pt>
                <c:pt idx="1244">
                  <c:v>14.661</c:v>
                </c:pt>
                <c:pt idx="1245">
                  <c:v>14.738</c:v>
                </c:pt>
                <c:pt idx="1246">
                  <c:v>14.668000000000001</c:v>
                </c:pt>
                <c:pt idx="1247">
                  <c:v>14.62</c:v>
                </c:pt>
                <c:pt idx="1248">
                  <c:v>14.654</c:v>
                </c:pt>
                <c:pt idx="1249">
                  <c:v>14.597</c:v>
                </c:pt>
                <c:pt idx="1250">
                  <c:v>14.576000000000002</c:v>
                </c:pt>
                <c:pt idx="1251">
                  <c:v>14.592000000000002</c:v>
                </c:pt>
                <c:pt idx="1252">
                  <c:v>14.615</c:v>
                </c:pt>
                <c:pt idx="1253">
                  <c:v>14.616</c:v>
                </c:pt>
                <c:pt idx="1254">
                  <c:v>14.627000000000001</c:v>
                </c:pt>
                <c:pt idx="1255">
                  <c:v>14.465000000000025</c:v>
                </c:pt>
                <c:pt idx="1256">
                  <c:v>14.656000000000002</c:v>
                </c:pt>
                <c:pt idx="1257">
                  <c:v>14.677</c:v>
                </c:pt>
                <c:pt idx="1258">
                  <c:v>14.698</c:v>
                </c:pt>
                <c:pt idx="1259">
                  <c:v>14.673</c:v>
                </c:pt>
                <c:pt idx="1260">
                  <c:v>14.67</c:v>
                </c:pt>
                <c:pt idx="1261">
                  <c:v>14.524000000000001</c:v>
                </c:pt>
                <c:pt idx="1262">
                  <c:v>14.786</c:v>
                </c:pt>
                <c:pt idx="1263">
                  <c:v>14.77</c:v>
                </c:pt>
                <c:pt idx="1264">
                  <c:v>14.491</c:v>
                </c:pt>
                <c:pt idx="1265">
                  <c:v>14.61</c:v>
                </c:pt>
                <c:pt idx="1266">
                  <c:v>14.782</c:v>
                </c:pt>
                <c:pt idx="1267">
                  <c:v>14.744999999999999</c:v>
                </c:pt>
                <c:pt idx="1268">
                  <c:v>14.539</c:v>
                </c:pt>
                <c:pt idx="1269">
                  <c:v>14.597</c:v>
                </c:pt>
                <c:pt idx="1270">
                  <c:v>14.75</c:v>
                </c:pt>
                <c:pt idx="1271">
                  <c:v>14.81</c:v>
                </c:pt>
                <c:pt idx="1272">
                  <c:v>14.653</c:v>
                </c:pt>
                <c:pt idx="1273">
                  <c:v>14.385000000000023</c:v>
                </c:pt>
                <c:pt idx="1274">
                  <c:v>14.565000000000021</c:v>
                </c:pt>
                <c:pt idx="1275">
                  <c:v>14.858000000000002</c:v>
                </c:pt>
                <c:pt idx="1276">
                  <c:v>14.731</c:v>
                </c:pt>
                <c:pt idx="1277">
                  <c:v>14.813000000000002</c:v>
                </c:pt>
                <c:pt idx="1278">
                  <c:v>14.645</c:v>
                </c:pt>
                <c:pt idx="1279">
                  <c:v>14.652000000000006</c:v>
                </c:pt>
                <c:pt idx="1280">
                  <c:v>14.714</c:v>
                </c:pt>
                <c:pt idx="1281">
                  <c:v>14.929</c:v>
                </c:pt>
                <c:pt idx="1282">
                  <c:v>14.737</c:v>
                </c:pt>
                <c:pt idx="1283">
                  <c:v>14.873000000000006</c:v>
                </c:pt>
                <c:pt idx="1284">
                  <c:v>14.842000000000002</c:v>
                </c:pt>
                <c:pt idx="1285">
                  <c:v>14.65</c:v>
                </c:pt>
                <c:pt idx="1286">
                  <c:v>14.382000000000021</c:v>
                </c:pt>
                <c:pt idx="1287">
                  <c:v>14.579000000000002</c:v>
                </c:pt>
                <c:pt idx="1288">
                  <c:v>14.567</c:v>
                </c:pt>
                <c:pt idx="1289">
                  <c:v>14.548</c:v>
                </c:pt>
                <c:pt idx="1290">
                  <c:v>14.91</c:v>
                </c:pt>
                <c:pt idx="1291">
                  <c:v>14.991</c:v>
                </c:pt>
                <c:pt idx="1292">
                  <c:v>14.784000000000001</c:v>
                </c:pt>
                <c:pt idx="1293">
                  <c:v>14.667</c:v>
                </c:pt>
                <c:pt idx="1294">
                  <c:v>14.854000000000006</c:v>
                </c:pt>
                <c:pt idx="1295">
                  <c:v>14.898</c:v>
                </c:pt>
                <c:pt idx="1296">
                  <c:v>14.622</c:v>
                </c:pt>
                <c:pt idx="1297">
                  <c:v>14.652000000000006</c:v>
                </c:pt>
                <c:pt idx="1298">
                  <c:v>14.635</c:v>
                </c:pt>
                <c:pt idx="1299">
                  <c:v>14.924000000000001</c:v>
                </c:pt>
                <c:pt idx="1300">
                  <c:v>14.721</c:v>
                </c:pt>
                <c:pt idx="1301">
                  <c:v>14.399000000000004</c:v>
                </c:pt>
                <c:pt idx="1302">
                  <c:v>14.733000000000001</c:v>
                </c:pt>
                <c:pt idx="1303">
                  <c:v>14.88</c:v>
                </c:pt>
                <c:pt idx="1304">
                  <c:v>15.042</c:v>
                </c:pt>
                <c:pt idx="1305">
                  <c:v>14.756</c:v>
                </c:pt>
                <c:pt idx="1306">
                  <c:v>14.746</c:v>
                </c:pt>
                <c:pt idx="1307">
                  <c:v>14.744</c:v>
                </c:pt>
                <c:pt idx="1308">
                  <c:v>14.867000000000004</c:v>
                </c:pt>
                <c:pt idx="1309">
                  <c:v>14.886000000000006</c:v>
                </c:pt>
                <c:pt idx="1310">
                  <c:v>14.781000000000001</c:v>
                </c:pt>
                <c:pt idx="1311">
                  <c:v>14.852000000000027</c:v>
                </c:pt>
                <c:pt idx="1312">
                  <c:v>14.866000000000021</c:v>
                </c:pt>
                <c:pt idx="1313">
                  <c:v>15.06</c:v>
                </c:pt>
                <c:pt idx="1314">
                  <c:v>15.048</c:v>
                </c:pt>
                <c:pt idx="1315">
                  <c:v>15.054</c:v>
                </c:pt>
                <c:pt idx="1316">
                  <c:v>14.909000000000002</c:v>
                </c:pt>
                <c:pt idx="1317">
                  <c:v>14.989000000000004</c:v>
                </c:pt>
                <c:pt idx="1318">
                  <c:v>15.183</c:v>
                </c:pt>
                <c:pt idx="1319">
                  <c:v>14.794</c:v>
                </c:pt>
                <c:pt idx="1320">
                  <c:v>14.84</c:v>
                </c:pt>
                <c:pt idx="1321">
                  <c:v>15.178000000000001</c:v>
                </c:pt>
                <c:pt idx="1322">
                  <c:v>15.099</c:v>
                </c:pt>
                <c:pt idx="1323">
                  <c:v>15.028</c:v>
                </c:pt>
                <c:pt idx="1324">
                  <c:v>15.249000000000001</c:v>
                </c:pt>
                <c:pt idx="1325">
                  <c:v>15.326000000000002</c:v>
                </c:pt>
                <c:pt idx="1326">
                  <c:v>15.017000000000001</c:v>
                </c:pt>
                <c:pt idx="1327">
                  <c:v>15.08</c:v>
                </c:pt>
                <c:pt idx="1328">
                  <c:v>15.039</c:v>
                </c:pt>
                <c:pt idx="1329">
                  <c:v>15.116</c:v>
                </c:pt>
                <c:pt idx="1330">
                  <c:v>15.306000000000004</c:v>
                </c:pt>
                <c:pt idx="1331">
                  <c:v>15.356000000000025</c:v>
                </c:pt>
                <c:pt idx="1332">
                  <c:v>15.291</c:v>
                </c:pt>
                <c:pt idx="1333">
                  <c:v>15.288</c:v>
                </c:pt>
                <c:pt idx="1334">
                  <c:v>15.481</c:v>
                </c:pt>
                <c:pt idx="1335">
                  <c:v>15.244</c:v>
                </c:pt>
                <c:pt idx="1336">
                  <c:v>15.122</c:v>
                </c:pt>
                <c:pt idx="1337">
                  <c:v>15.31</c:v>
                </c:pt>
                <c:pt idx="1338">
                  <c:v>15.43</c:v>
                </c:pt>
                <c:pt idx="1339">
                  <c:v>15.305000000000021</c:v>
                </c:pt>
                <c:pt idx="1340">
                  <c:v>15.455000000000025</c:v>
                </c:pt>
                <c:pt idx="1341">
                  <c:v>15.59</c:v>
                </c:pt>
                <c:pt idx="1342">
                  <c:v>15.646000000000001</c:v>
                </c:pt>
                <c:pt idx="1343">
                  <c:v>15.566000000000004</c:v>
                </c:pt>
                <c:pt idx="1344">
                  <c:v>15.492000000000004</c:v>
                </c:pt>
                <c:pt idx="1345">
                  <c:v>15.41</c:v>
                </c:pt>
                <c:pt idx="1346">
                  <c:v>15.422000000000002</c:v>
                </c:pt>
                <c:pt idx="1347">
                  <c:v>15.712</c:v>
                </c:pt>
                <c:pt idx="1348">
                  <c:v>15.825000000000006</c:v>
                </c:pt>
                <c:pt idx="1349">
                  <c:v>15.734</c:v>
                </c:pt>
                <c:pt idx="1350">
                  <c:v>15.608000000000001</c:v>
                </c:pt>
                <c:pt idx="1351">
                  <c:v>15.579000000000002</c:v>
                </c:pt>
                <c:pt idx="1352">
                  <c:v>15.659000000000002</c:v>
                </c:pt>
                <c:pt idx="1353">
                  <c:v>15.703000000000001</c:v>
                </c:pt>
                <c:pt idx="1354">
                  <c:v>15.593</c:v>
                </c:pt>
                <c:pt idx="1355">
                  <c:v>15.722</c:v>
                </c:pt>
                <c:pt idx="1356">
                  <c:v>15.825000000000006</c:v>
                </c:pt>
                <c:pt idx="1357">
                  <c:v>15.622</c:v>
                </c:pt>
                <c:pt idx="1358">
                  <c:v>15.707000000000001</c:v>
                </c:pt>
                <c:pt idx="1359">
                  <c:v>16.045000000000002</c:v>
                </c:pt>
                <c:pt idx="1360">
                  <c:v>15.731999999999999</c:v>
                </c:pt>
                <c:pt idx="1361">
                  <c:v>15.83</c:v>
                </c:pt>
                <c:pt idx="1362">
                  <c:v>15.972000000000021</c:v>
                </c:pt>
                <c:pt idx="1363">
                  <c:v>15.934000000000001</c:v>
                </c:pt>
                <c:pt idx="1364">
                  <c:v>16.052</c:v>
                </c:pt>
                <c:pt idx="1365">
                  <c:v>16.001000000000001</c:v>
                </c:pt>
                <c:pt idx="1366">
                  <c:v>15.963000000000006</c:v>
                </c:pt>
                <c:pt idx="1367">
                  <c:v>15.835000000000004</c:v>
                </c:pt>
                <c:pt idx="1368">
                  <c:v>15.994</c:v>
                </c:pt>
                <c:pt idx="1369">
                  <c:v>16.152999999999999</c:v>
                </c:pt>
                <c:pt idx="1370">
                  <c:v>15.976000000000004</c:v>
                </c:pt>
                <c:pt idx="1371">
                  <c:v>15.963000000000006</c:v>
                </c:pt>
                <c:pt idx="1372">
                  <c:v>16.013999999999999</c:v>
                </c:pt>
                <c:pt idx="1373">
                  <c:v>16.023</c:v>
                </c:pt>
                <c:pt idx="1374">
                  <c:v>16.146000000000001</c:v>
                </c:pt>
                <c:pt idx="1375">
                  <c:v>16.111999999999998</c:v>
                </c:pt>
                <c:pt idx="1376">
                  <c:v>16.152000000000001</c:v>
                </c:pt>
                <c:pt idx="1377">
                  <c:v>16.266999999999989</c:v>
                </c:pt>
                <c:pt idx="1378">
                  <c:v>16.151000000000035</c:v>
                </c:pt>
                <c:pt idx="1379">
                  <c:v>16.135000000000005</c:v>
                </c:pt>
                <c:pt idx="1380">
                  <c:v>16.116000000000035</c:v>
                </c:pt>
                <c:pt idx="1381">
                  <c:v>16.358000000000001</c:v>
                </c:pt>
                <c:pt idx="1382">
                  <c:v>16.295000000000002</c:v>
                </c:pt>
                <c:pt idx="1383">
                  <c:v>16.077999999999999</c:v>
                </c:pt>
                <c:pt idx="1384">
                  <c:v>16.263000000000002</c:v>
                </c:pt>
                <c:pt idx="1385">
                  <c:v>16.405999999999953</c:v>
                </c:pt>
                <c:pt idx="1386">
                  <c:v>16.277999999999999</c:v>
                </c:pt>
                <c:pt idx="1387">
                  <c:v>16.446999999999989</c:v>
                </c:pt>
                <c:pt idx="1388">
                  <c:v>16.64</c:v>
                </c:pt>
                <c:pt idx="1389">
                  <c:v>16.298999999999989</c:v>
                </c:pt>
                <c:pt idx="1390">
                  <c:v>16.195</c:v>
                </c:pt>
                <c:pt idx="1391">
                  <c:v>16.460999999999952</c:v>
                </c:pt>
                <c:pt idx="1392">
                  <c:v>16.359000000000005</c:v>
                </c:pt>
                <c:pt idx="1393">
                  <c:v>16.494999999999987</c:v>
                </c:pt>
                <c:pt idx="1394">
                  <c:v>16.454000000000001</c:v>
                </c:pt>
                <c:pt idx="1395">
                  <c:v>16.608000000000001</c:v>
                </c:pt>
                <c:pt idx="1396">
                  <c:v>16.576000000000001</c:v>
                </c:pt>
                <c:pt idx="1397">
                  <c:v>16.489999999999949</c:v>
                </c:pt>
                <c:pt idx="1398">
                  <c:v>16.548999999999989</c:v>
                </c:pt>
                <c:pt idx="1399">
                  <c:v>16.719000000000001</c:v>
                </c:pt>
                <c:pt idx="1400">
                  <c:v>16.628</c:v>
                </c:pt>
                <c:pt idx="1401">
                  <c:v>16.55</c:v>
                </c:pt>
                <c:pt idx="1402">
                  <c:v>16.73</c:v>
                </c:pt>
                <c:pt idx="1403">
                  <c:v>16.771999999999988</c:v>
                </c:pt>
                <c:pt idx="1404">
                  <c:v>16.576000000000001</c:v>
                </c:pt>
                <c:pt idx="1405">
                  <c:v>16.683</c:v>
                </c:pt>
                <c:pt idx="1406">
                  <c:v>16.77</c:v>
                </c:pt>
                <c:pt idx="1407">
                  <c:v>16.684999999999999</c:v>
                </c:pt>
                <c:pt idx="1408">
                  <c:v>16.751999999999999</c:v>
                </c:pt>
                <c:pt idx="1409">
                  <c:v>16.941999999999986</c:v>
                </c:pt>
                <c:pt idx="1410">
                  <c:v>16.677000000000035</c:v>
                </c:pt>
                <c:pt idx="1411">
                  <c:v>16.77</c:v>
                </c:pt>
                <c:pt idx="1412">
                  <c:v>16.553000000000001</c:v>
                </c:pt>
                <c:pt idx="1413">
                  <c:v>16.722999999999953</c:v>
                </c:pt>
                <c:pt idx="1414">
                  <c:v>16.872</c:v>
                </c:pt>
                <c:pt idx="1415">
                  <c:v>16.764999999999986</c:v>
                </c:pt>
                <c:pt idx="1416">
                  <c:v>17.007999999999999</c:v>
                </c:pt>
                <c:pt idx="1417">
                  <c:v>17.158999999999999</c:v>
                </c:pt>
                <c:pt idx="1418">
                  <c:v>16.869</c:v>
                </c:pt>
                <c:pt idx="1419">
                  <c:v>16.805</c:v>
                </c:pt>
                <c:pt idx="1420">
                  <c:v>16.989999999999949</c:v>
                </c:pt>
                <c:pt idx="1421">
                  <c:v>17.045999999999989</c:v>
                </c:pt>
                <c:pt idx="1422">
                  <c:v>16.991999999999987</c:v>
                </c:pt>
                <c:pt idx="1423">
                  <c:v>16.798999999999989</c:v>
                </c:pt>
                <c:pt idx="1424">
                  <c:v>17.047000000000001</c:v>
                </c:pt>
                <c:pt idx="1425">
                  <c:v>17.187999999999999</c:v>
                </c:pt>
                <c:pt idx="1426">
                  <c:v>16.86</c:v>
                </c:pt>
                <c:pt idx="1427">
                  <c:v>16.812000000000001</c:v>
                </c:pt>
                <c:pt idx="1428">
                  <c:v>17</c:v>
                </c:pt>
                <c:pt idx="1429">
                  <c:v>16.949000000000002</c:v>
                </c:pt>
                <c:pt idx="1430">
                  <c:v>16.967999999999989</c:v>
                </c:pt>
                <c:pt idx="1431">
                  <c:v>17.097999999999999</c:v>
                </c:pt>
                <c:pt idx="1432">
                  <c:v>17.012</c:v>
                </c:pt>
                <c:pt idx="1433">
                  <c:v>17.106999999999999</c:v>
                </c:pt>
                <c:pt idx="1434">
                  <c:v>16.79</c:v>
                </c:pt>
                <c:pt idx="1435">
                  <c:v>16.951000000000001</c:v>
                </c:pt>
                <c:pt idx="1436">
                  <c:v>16.846</c:v>
                </c:pt>
                <c:pt idx="1437">
                  <c:v>16.898</c:v>
                </c:pt>
                <c:pt idx="1438">
                  <c:v>16.766999999999989</c:v>
                </c:pt>
                <c:pt idx="1439">
                  <c:v>17.130000000000031</c:v>
                </c:pt>
                <c:pt idx="1440">
                  <c:v>16.949000000000002</c:v>
                </c:pt>
                <c:pt idx="1441">
                  <c:v>16.827999999999999</c:v>
                </c:pt>
                <c:pt idx="1442">
                  <c:v>16.984000000000002</c:v>
                </c:pt>
                <c:pt idx="1443">
                  <c:v>17.108000000000001</c:v>
                </c:pt>
                <c:pt idx="1444">
                  <c:v>16.963999999999952</c:v>
                </c:pt>
                <c:pt idx="1445">
                  <c:v>17.065999999999953</c:v>
                </c:pt>
                <c:pt idx="1446">
                  <c:v>16.849</c:v>
                </c:pt>
                <c:pt idx="1447">
                  <c:v>16.893000000000001</c:v>
                </c:pt>
                <c:pt idx="1448">
                  <c:v>16.867000000000001</c:v>
                </c:pt>
                <c:pt idx="1449">
                  <c:v>16.864999999999988</c:v>
                </c:pt>
                <c:pt idx="1450">
                  <c:v>16.853999999999999</c:v>
                </c:pt>
                <c:pt idx="1451">
                  <c:v>16.982999999999937</c:v>
                </c:pt>
                <c:pt idx="1452">
                  <c:v>17.067</c:v>
                </c:pt>
                <c:pt idx="1453">
                  <c:v>17.122</c:v>
                </c:pt>
                <c:pt idx="1454">
                  <c:v>17.149999999999999</c:v>
                </c:pt>
                <c:pt idx="1455">
                  <c:v>17</c:v>
                </c:pt>
                <c:pt idx="1456">
                  <c:v>17.030999999999999</c:v>
                </c:pt>
                <c:pt idx="1457">
                  <c:v>17.202000000000002</c:v>
                </c:pt>
                <c:pt idx="1458">
                  <c:v>16.942999999999948</c:v>
                </c:pt>
                <c:pt idx="1459">
                  <c:v>17.010999999999999</c:v>
                </c:pt>
                <c:pt idx="1460">
                  <c:v>17.074000000000005</c:v>
                </c:pt>
                <c:pt idx="1461">
                  <c:v>17.091000000000001</c:v>
                </c:pt>
                <c:pt idx="1462">
                  <c:v>17.064</c:v>
                </c:pt>
                <c:pt idx="1463">
                  <c:v>16.884</c:v>
                </c:pt>
                <c:pt idx="1464">
                  <c:v>16.985999999999937</c:v>
                </c:pt>
                <c:pt idx="1465">
                  <c:v>16.856999999999999</c:v>
                </c:pt>
                <c:pt idx="1466">
                  <c:v>17.006</c:v>
                </c:pt>
                <c:pt idx="1467">
                  <c:v>17.172999999999988</c:v>
                </c:pt>
                <c:pt idx="1468">
                  <c:v>17.116000000000035</c:v>
                </c:pt>
                <c:pt idx="1469">
                  <c:v>17.030999999999999</c:v>
                </c:pt>
                <c:pt idx="1470">
                  <c:v>16.988999999999937</c:v>
                </c:pt>
                <c:pt idx="1471">
                  <c:v>17.047000000000001</c:v>
                </c:pt>
                <c:pt idx="1472">
                  <c:v>17.079999999999988</c:v>
                </c:pt>
                <c:pt idx="1473">
                  <c:v>17.241</c:v>
                </c:pt>
                <c:pt idx="1474">
                  <c:v>16.888999999999989</c:v>
                </c:pt>
                <c:pt idx="1475">
                  <c:v>17.027000000000001</c:v>
                </c:pt>
                <c:pt idx="1476">
                  <c:v>17.023</c:v>
                </c:pt>
                <c:pt idx="1477">
                  <c:v>16.780999999999953</c:v>
                </c:pt>
                <c:pt idx="1478">
                  <c:v>16.754999999999999</c:v>
                </c:pt>
                <c:pt idx="1479">
                  <c:v>16.920999999999989</c:v>
                </c:pt>
                <c:pt idx="1480">
                  <c:v>17.132000000000001</c:v>
                </c:pt>
                <c:pt idx="1481">
                  <c:v>17.138999999999999</c:v>
                </c:pt>
                <c:pt idx="1482">
                  <c:v>16.907999999999987</c:v>
                </c:pt>
                <c:pt idx="1483">
                  <c:v>17.118000000000031</c:v>
                </c:pt>
                <c:pt idx="1484">
                  <c:v>16.786999999999953</c:v>
                </c:pt>
                <c:pt idx="1485">
                  <c:v>16.847999999999999</c:v>
                </c:pt>
                <c:pt idx="1486">
                  <c:v>16.940999999999953</c:v>
                </c:pt>
                <c:pt idx="1487">
                  <c:v>16.939999999999987</c:v>
                </c:pt>
                <c:pt idx="1488">
                  <c:v>16.981999999999989</c:v>
                </c:pt>
                <c:pt idx="1489">
                  <c:v>16.823</c:v>
                </c:pt>
                <c:pt idx="1490">
                  <c:v>16.832999999999988</c:v>
                </c:pt>
                <c:pt idx="1491">
                  <c:v>16.759</c:v>
                </c:pt>
                <c:pt idx="1492">
                  <c:v>16.837000000000035</c:v>
                </c:pt>
                <c:pt idx="1493">
                  <c:v>16.696999999999999</c:v>
                </c:pt>
                <c:pt idx="1494">
                  <c:v>16.757000000000001</c:v>
                </c:pt>
                <c:pt idx="1495">
                  <c:v>16.776</c:v>
                </c:pt>
                <c:pt idx="1496">
                  <c:v>16.734999999999999</c:v>
                </c:pt>
                <c:pt idx="1497">
                  <c:v>16.827000000000005</c:v>
                </c:pt>
                <c:pt idx="1498">
                  <c:v>16.782999999999948</c:v>
                </c:pt>
                <c:pt idx="1499">
                  <c:v>16.731000000000005</c:v>
                </c:pt>
                <c:pt idx="1500">
                  <c:v>16.780999999999953</c:v>
                </c:pt>
                <c:pt idx="1501">
                  <c:v>16.891999999999999</c:v>
                </c:pt>
                <c:pt idx="1502">
                  <c:v>16.619000000000035</c:v>
                </c:pt>
                <c:pt idx="1503">
                  <c:v>16.728000000000002</c:v>
                </c:pt>
                <c:pt idx="1504">
                  <c:v>16.61100000000005</c:v>
                </c:pt>
                <c:pt idx="1505">
                  <c:v>16.57</c:v>
                </c:pt>
                <c:pt idx="1506">
                  <c:v>16.706</c:v>
                </c:pt>
                <c:pt idx="1507">
                  <c:v>16.756</c:v>
                </c:pt>
                <c:pt idx="1508">
                  <c:v>16.79</c:v>
                </c:pt>
                <c:pt idx="1509">
                  <c:v>16.764999999999986</c:v>
                </c:pt>
                <c:pt idx="1510">
                  <c:v>16.657000000000043</c:v>
                </c:pt>
                <c:pt idx="1511">
                  <c:v>16.858000000000001</c:v>
                </c:pt>
                <c:pt idx="1512">
                  <c:v>16.617000000000054</c:v>
                </c:pt>
                <c:pt idx="1513">
                  <c:v>16.467999999999989</c:v>
                </c:pt>
                <c:pt idx="1514">
                  <c:v>16.401</c:v>
                </c:pt>
                <c:pt idx="1515">
                  <c:v>16.478999999999989</c:v>
                </c:pt>
                <c:pt idx="1516">
                  <c:v>16.45</c:v>
                </c:pt>
                <c:pt idx="1517">
                  <c:v>16.77</c:v>
                </c:pt>
                <c:pt idx="1518">
                  <c:v>16.597999999999999</c:v>
                </c:pt>
                <c:pt idx="1519">
                  <c:v>16.632000000000001</c:v>
                </c:pt>
                <c:pt idx="1520">
                  <c:v>16.567</c:v>
                </c:pt>
                <c:pt idx="1521">
                  <c:v>16.454000000000001</c:v>
                </c:pt>
                <c:pt idx="1522">
                  <c:v>16.606000000000005</c:v>
                </c:pt>
                <c:pt idx="1523">
                  <c:v>16.535</c:v>
                </c:pt>
                <c:pt idx="1524">
                  <c:v>16.763999999999989</c:v>
                </c:pt>
                <c:pt idx="1525">
                  <c:v>16.364999999999988</c:v>
                </c:pt>
                <c:pt idx="1526">
                  <c:v>16.427999999999987</c:v>
                </c:pt>
                <c:pt idx="1527">
                  <c:v>16.401999999999987</c:v>
                </c:pt>
                <c:pt idx="1528">
                  <c:v>16.444999999999986</c:v>
                </c:pt>
                <c:pt idx="1529">
                  <c:v>16.482999999999937</c:v>
                </c:pt>
                <c:pt idx="1530">
                  <c:v>16.613000000000035</c:v>
                </c:pt>
                <c:pt idx="1531">
                  <c:v>16.584</c:v>
                </c:pt>
                <c:pt idx="1532">
                  <c:v>16.334000000000035</c:v>
                </c:pt>
                <c:pt idx="1533">
                  <c:v>16.475999999999956</c:v>
                </c:pt>
                <c:pt idx="1534">
                  <c:v>16.466999999999953</c:v>
                </c:pt>
                <c:pt idx="1535">
                  <c:v>16.373999999999999</c:v>
                </c:pt>
                <c:pt idx="1536">
                  <c:v>16.396999999999988</c:v>
                </c:pt>
                <c:pt idx="1537">
                  <c:v>16.587999999999987</c:v>
                </c:pt>
                <c:pt idx="1538">
                  <c:v>16.545000000000002</c:v>
                </c:pt>
                <c:pt idx="1539">
                  <c:v>16.626000000000001</c:v>
                </c:pt>
                <c:pt idx="1540">
                  <c:v>16.431000000000001</c:v>
                </c:pt>
                <c:pt idx="1541">
                  <c:v>16.884</c:v>
                </c:pt>
                <c:pt idx="1542">
                  <c:v>16.22</c:v>
                </c:pt>
                <c:pt idx="1543">
                  <c:v>16.359000000000005</c:v>
                </c:pt>
                <c:pt idx="1544">
                  <c:v>16.327000000000005</c:v>
                </c:pt>
                <c:pt idx="1545">
                  <c:v>16.506</c:v>
                </c:pt>
                <c:pt idx="1546">
                  <c:v>16.274000000000001</c:v>
                </c:pt>
                <c:pt idx="1547">
                  <c:v>16.370999999999999</c:v>
                </c:pt>
                <c:pt idx="1548">
                  <c:v>16.379000000000001</c:v>
                </c:pt>
                <c:pt idx="1549">
                  <c:v>16.263999999999989</c:v>
                </c:pt>
                <c:pt idx="1550">
                  <c:v>16.382999999999956</c:v>
                </c:pt>
                <c:pt idx="1551">
                  <c:v>16.281999999999989</c:v>
                </c:pt>
                <c:pt idx="1552">
                  <c:v>16.452999999999989</c:v>
                </c:pt>
                <c:pt idx="1553">
                  <c:v>16.411999999999999</c:v>
                </c:pt>
                <c:pt idx="1554">
                  <c:v>16.231999999999999</c:v>
                </c:pt>
                <c:pt idx="1555">
                  <c:v>16.268999999999949</c:v>
                </c:pt>
                <c:pt idx="1556">
                  <c:v>16.353999999999999</c:v>
                </c:pt>
                <c:pt idx="1557">
                  <c:v>16.177000000000035</c:v>
                </c:pt>
                <c:pt idx="1558">
                  <c:v>16.024999999999999</c:v>
                </c:pt>
                <c:pt idx="1559">
                  <c:v>16.166</c:v>
                </c:pt>
                <c:pt idx="1560">
                  <c:v>16.161999999999999</c:v>
                </c:pt>
                <c:pt idx="1561">
                  <c:v>15.947000000000001</c:v>
                </c:pt>
                <c:pt idx="1562">
                  <c:v>16.077999999999999</c:v>
                </c:pt>
                <c:pt idx="1563">
                  <c:v>16.231999999999999</c:v>
                </c:pt>
                <c:pt idx="1564">
                  <c:v>16.187999999999999</c:v>
                </c:pt>
                <c:pt idx="1565">
                  <c:v>15.997</c:v>
                </c:pt>
                <c:pt idx="1566">
                  <c:v>15.963000000000006</c:v>
                </c:pt>
                <c:pt idx="1567">
                  <c:v>16.062999999999953</c:v>
                </c:pt>
                <c:pt idx="1568">
                  <c:v>15.841000000000001</c:v>
                </c:pt>
                <c:pt idx="1569">
                  <c:v>16.032</c:v>
                </c:pt>
                <c:pt idx="1570">
                  <c:v>15.977</c:v>
                </c:pt>
                <c:pt idx="1571">
                  <c:v>15.911</c:v>
                </c:pt>
                <c:pt idx="1572">
                  <c:v>15.796000000000001</c:v>
                </c:pt>
                <c:pt idx="1573">
                  <c:v>15.921000000000001</c:v>
                </c:pt>
                <c:pt idx="1574">
                  <c:v>15.892000000000021</c:v>
                </c:pt>
                <c:pt idx="1575">
                  <c:v>15.81</c:v>
                </c:pt>
                <c:pt idx="1576">
                  <c:v>15.718999999999999</c:v>
                </c:pt>
                <c:pt idx="1577">
                  <c:v>15.96</c:v>
                </c:pt>
                <c:pt idx="1578">
                  <c:v>15.833</c:v>
                </c:pt>
                <c:pt idx="1579">
                  <c:v>15.935</c:v>
                </c:pt>
                <c:pt idx="1580">
                  <c:v>15.856000000000025</c:v>
                </c:pt>
                <c:pt idx="1581">
                  <c:v>15.758000000000001</c:v>
                </c:pt>
                <c:pt idx="1582">
                  <c:v>15.853000000000023</c:v>
                </c:pt>
                <c:pt idx="1583">
                  <c:v>15.766</c:v>
                </c:pt>
                <c:pt idx="1584">
                  <c:v>15.845000000000002</c:v>
                </c:pt>
                <c:pt idx="1585">
                  <c:v>15.769</c:v>
                </c:pt>
                <c:pt idx="1586">
                  <c:v>15.753</c:v>
                </c:pt>
                <c:pt idx="1587">
                  <c:v>15.624000000000001</c:v>
                </c:pt>
                <c:pt idx="1588">
                  <c:v>15.816000000000004</c:v>
                </c:pt>
                <c:pt idx="1589">
                  <c:v>15.607000000000001</c:v>
                </c:pt>
                <c:pt idx="1590">
                  <c:v>15.523</c:v>
                </c:pt>
                <c:pt idx="1591">
                  <c:v>15.421000000000001</c:v>
                </c:pt>
                <c:pt idx="1592">
                  <c:v>15.675000000000002</c:v>
                </c:pt>
                <c:pt idx="1593">
                  <c:v>15.507</c:v>
                </c:pt>
                <c:pt idx="1594">
                  <c:v>15.568</c:v>
                </c:pt>
                <c:pt idx="1595">
                  <c:v>15.535</c:v>
                </c:pt>
                <c:pt idx="1596">
                  <c:v>15.572000000000006</c:v>
                </c:pt>
                <c:pt idx="1597">
                  <c:v>15.544</c:v>
                </c:pt>
                <c:pt idx="1598">
                  <c:v>15.575000000000006</c:v>
                </c:pt>
                <c:pt idx="1599">
                  <c:v>15.44</c:v>
                </c:pt>
                <c:pt idx="1600">
                  <c:v>15.43</c:v>
                </c:pt>
                <c:pt idx="1601">
                  <c:v>15.545</c:v>
                </c:pt>
                <c:pt idx="1602">
                  <c:v>15.486000000000002</c:v>
                </c:pt>
                <c:pt idx="1603">
                  <c:v>15.508000000000001</c:v>
                </c:pt>
                <c:pt idx="1604">
                  <c:v>15.511000000000001</c:v>
                </c:pt>
                <c:pt idx="1605">
                  <c:v>15.46</c:v>
                </c:pt>
                <c:pt idx="1606">
                  <c:v>15.438000000000001</c:v>
                </c:pt>
                <c:pt idx="1607">
                  <c:v>15.457000000000004</c:v>
                </c:pt>
                <c:pt idx="1608">
                  <c:v>15.374000000000002</c:v>
                </c:pt>
                <c:pt idx="1609">
                  <c:v>15.461</c:v>
                </c:pt>
                <c:pt idx="1610">
                  <c:v>15.253</c:v>
                </c:pt>
                <c:pt idx="1611">
                  <c:v>15.353000000000023</c:v>
                </c:pt>
                <c:pt idx="1612">
                  <c:v>15.201000000000001</c:v>
                </c:pt>
                <c:pt idx="1613">
                  <c:v>15.408000000000001</c:v>
                </c:pt>
                <c:pt idx="1614">
                  <c:v>15.161</c:v>
                </c:pt>
                <c:pt idx="1615">
                  <c:v>15.321</c:v>
                </c:pt>
                <c:pt idx="1616">
                  <c:v>15.293000000000001</c:v>
                </c:pt>
                <c:pt idx="1617">
                  <c:v>15.346</c:v>
                </c:pt>
                <c:pt idx="1618">
                  <c:v>15.204000000000001</c:v>
                </c:pt>
                <c:pt idx="1619">
                  <c:v>15.117000000000001</c:v>
                </c:pt>
                <c:pt idx="1620">
                  <c:v>15.071</c:v>
                </c:pt>
                <c:pt idx="1621">
                  <c:v>15.193</c:v>
                </c:pt>
                <c:pt idx="1622">
                  <c:v>15.11</c:v>
                </c:pt>
                <c:pt idx="1623">
                  <c:v>15.122</c:v>
                </c:pt>
                <c:pt idx="1624">
                  <c:v>15.161</c:v>
                </c:pt>
                <c:pt idx="1625">
                  <c:v>15.224</c:v>
                </c:pt>
                <c:pt idx="1626">
                  <c:v>15.093</c:v>
                </c:pt>
                <c:pt idx="1627">
                  <c:v>15.075000000000006</c:v>
                </c:pt>
                <c:pt idx="1628">
                  <c:v>15.121</c:v>
                </c:pt>
                <c:pt idx="1629">
                  <c:v>15.102</c:v>
                </c:pt>
                <c:pt idx="1630">
                  <c:v>15.129</c:v>
                </c:pt>
                <c:pt idx="1631">
                  <c:v>15.085000000000004</c:v>
                </c:pt>
                <c:pt idx="1632">
                  <c:v>15.164</c:v>
                </c:pt>
                <c:pt idx="1633">
                  <c:v>14.951000000000002</c:v>
                </c:pt>
                <c:pt idx="1634">
                  <c:v>15.218</c:v>
                </c:pt>
                <c:pt idx="1635">
                  <c:v>15.141999999999999</c:v>
                </c:pt>
                <c:pt idx="1636">
                  <c:v>15.126000000000001</c:v>
                </c:pt>
                <c:pt idx="1637">
                  <c:v>15.052000000000021</c:v>
                </c:pt>
                <c:pt idx="1638">
                  <c:v>15.054</c:v>
                </c:pt>
                <c:pt idx="1639">
                  <c:v>14.97</c:v>
                </c:pt>
                <c:pt idx="1640">
                  <c:v>15.143000000000001</c:v>
                </c:pt>
                <c:pt idx="1641">
                  <c:v>15.211</c:v>
                </c:pt>
                <c:pt idx="1642">
                  <c:v>15.218999999999999</c:v>
                </c:pt>
                <c:pt idx="1643">
                  <c:v>15.19</c:v>
                </c:pt>
                <c:pt idx="1644">
                  <c:v>15.157</c:v>
                </c:pt>
                <c:pt idx="1645">
                  <c:v>15.287000000000001</c:v>
                </c:pt>
                <c:pt idx="1646">
                  <c:v>14.908000000000001</c:v>
                </c:pt>
                <c:pt idx="1647">
                  <c:v>15.152000000000006</c:v>
                </c:pt>
                <c:pt idx="1648">
                  <c:v>15.109</c:v>
                </c:pt>
                <c:pt idx="1649">
                  <c:v>15.191000000000001</c:v>
                </c:pt>
                <c:pt idx="1650">
                  <c:v>15.099</c:v>
                </c:pt>
                <c:pt idx="1651">
                  <c:v>14.92</c:v>
                </c:pt>
                <c:pt idx="1652">
                  <c:v>15.106</c:v>
                </c:pt>
                <c:pt idx="1653">
                  <c:v>15.003</c:v>
                </c:pt>
                <c:pt idx="1654">
                  <c:v>15.261000000000001</c:v>
                </c:pt>
                <c:pt idx="1655">
                  <c:v>15.052000000000021</c:v>
                </c:pt>
                <c:pt idx="1656">
                  <c:v>15.154</c:v>
                </c:pt>
                <c:pt idx="1657">
                  <c:v>15.148</c:v>
                </c:pt>
                <c:pt idx="1658">
                  <c:v>14.938000000000001</c:v>
                </c:pt>
                <c:pt idx="1659">
                  <c:v>14.986000000000002</c:v>
                </c:pt>
                <c:pt idx="1660">
                  <c:v>15.216000000000001</c:v>
                </c:pt>
                <c:pt idx="1661">
                  <c:v>14.957000000000004</c:v>
                </c:pt>
                <c:pt idx="1662">
                  <c:v>14.94</c:v>
                </c:pt>
                <c:pt idx="1663">
                  <c:v>14.985000000000021</c:v>
                </c:pt>
                <c:pt idx="1664">
                  <c:v>14.968</c:v>
                </c:pt>
                <c:pt idx="1665">
                  <c:v>14.898</c:v>
                </c:pt>
                <c:pt idx="1666">
                  <c:v>14.974</c:v>
                </c:pt>
                <c:pt idx="1667">
                  <c:v>14.936</c:v>
                </c:pt>
                <c:pt idx="1668">
                  <c:v>14.875000000000025</c:v>
                </c:pt>
                <c:pt idx="1669">
                  <c:v>14.895000000000021</c:v>
                </c:pt>
                <c:pt idx="1670">
                  <c:v>14.827</c:v>
                </c:pt>
                <c:pt idx="1671">
                  <c:v>15.011000000000001</c:v>
                </c:pt>
                <c:pt idx="1672">
                  <c:v>15.007</c:v>
                </c:pt>
                <c:pt idx="1673">
                  <c:v>14.928000000000001</c:v>
                </c:pt>
                <c:pt idx="1674">
                  <c:v>14.824</c:v>
                </c:pt>
                <c:pt idx="1675">
                  <c:v>14.918000000000001</c:v>
                </c:pt>
                <c:pt idx="1676">
                  <c:v>14.992000000000004</c:v>
                </c:pt>
                <c:pt idx="1677">
                  <c:v>14.891</c:v>
                </c:pt>
                <c:pt idx="1678">
                  <c:v>15.003</c:v>
                </c:pt>
                <c:pt idx="1679">
                  <c:v>14.668000000000001</c:v>
                </c:pt>
                <c:pt idx="1680">
                  <c:v>14.871</c:v>
                </c:pt>
                <c:pt idx="1681">
                  <c:v>14.802000000000021</c:v>
                </c:pt>
                <c:pt idx="1682">
                  <c:v>14.860000000000021</c:v>
                </c:pt>
                <c:pt idx="1683">
                  <c:v>14.918000000000001</c:v>
                </c:pt>
                <c:pt idx="1684">
                  <c:v>14.904</c:v>
                </c:pt>
                <c:pt idx="1685">
                  <c:v>14.78</c:v>
                </c:pt>
                <c:pt idx="1686">
                  <c:v>14.865000000000025</c:v>
                </c:pt>
                <c:pt idx="1687">
                  <c:v>14.984</c:v>
                </c:pt>
                <c:pt idx="1688">
                  <c:v>14.788</c:v>
                </c:pt>
                <c:pt idx="1689">
                  <c:v>14.870000000000006</c:v>
                </c:pt>
                <c:pt idx="1690">
                  <c:v>14.811</c:v>
                </c:pt>
                <c:pt idx="1691">
                  <c:v>14.629</c:v>
                </c:pt>
                <c:pt idx="1692">
                  <c:v>14.75</c:v>
                </c:pt>
                <c:pt idx="1693">
                  <c:v>14.73</c:v>
                </c:pt>
                <c:pt idx="1694">
                  <c:v>14.778</c:v>
                </c:pt>
                <c:pt idx="1695">
                  <c:v>14.6</c:v>
                </c:pt>
                <c:pt idx="1696">
                  <c:v>14.741</c:v>
                </c:pt>
                <c:pt idx="1697">
                  <c:v>14.852000000000027</c:v>
                </c:pt>
                <c:pt idx="1698">
                  <c:v>14.764000000000001</c:v>
                </c:pt>
                <c:pt idx="1699">
                  <c:v>14.615</c:v>
                </c:pt>
                <c:pt idx="1700">
                  <c:v>14.594000000000001</c:v>
                </c:pt>
                <c:pt idx="1701">
                  <c:v>14.573</c:v>
                </c:pt>
                <c:pt idx="1702">
                  <c:v>14.741</c:v>
                </c:pt>
                <c:pt idx="1703">
                  <c:v>14.573</c:v>
                </c:pt>
                <c:pt idx="1704">
                  <c:v>14.529</c:v>
                </c:pt>
                <c:pt idx="1705">
                  <c:v>14.563000000000002</c:v>
                </c:pt>
                <c:pt idx="1706">
                  <c:v>14.588000000000001</c:v>
                </c:pt>
                <c:pt idx="1707">
                  <c:v>14.607000000000001</c:v>
                </c:pt>
                <c:pt idx="1708">
                  <c:v>14.449</c:v>
                </c:pt>
                <c:pt idx="1709">
                  <c:v>14.551</c:v>
                </c:pt>
                <c:pt idx="1710">
                  <c:v>14.591000000000001</c:v>
                </c:pt>
                <c:pt idx="1711">
                  <c:v>14.712</c:v>
                </c:pt>
                <c:pt idx="1712">
                  <c:v>14.688000000000001</c:v>
                </c:pt>
                <c:pt idx="1713">
                  <c:v>14.46</c:v>
                </c:pt>
                <c:pt idx="1714">
                  <c:v>14.605</c:v>
                </c:pt>
                <c:pt idx="1715">
                  <c:v>14.561</c:v>
                </c:pt>
                <c:pt idx="1716">
                  <c:v>14.456000000000021</c:v>
                </c:pt>
                <c:pt idx="1717">
                  <c:v>14.496</c:v>
                </c:pt>
                <c:pt idx="1718">
                  <c:v>14.507</c:v>
                </c:pt>
                <c:pt idx="1719">
                  <c:v>14.562000000000006</c:v>
                </c:pt>
                <c:pt idx="1720">
                  <c:v>14.59</c:v>
                </c:pt>
                <c:pt idx="1721">
                  <c:v>14.474</c:v>
                </c:pt>
                <c:pt idx="1722">
                  <c:v>14.604000000000001</c:v>
                </c:pt>
                <c:pt idx="1723">
                  <c:v>14.577</c:v>
                </c:pt>
                <c:pt idx="1724">
                  <c:v>14.588000000000001</c:v>
                </c:pt>
                <c:pt idx="1725">
                  <c:v>14.511000000000001</c:v>
                </c:pt>
                <c:pt idx="1726">
                  <c:v>14.461</c:v>
                </c:pt>
                <c:pt idx="1727">
                  <c:v>14.588000000000001</c:v>
                </c:pt>
                <c:pt idx="1728">
                  <c:v>14.524000000000001</c:v>
                </c:pt>
                <c:pt idx="1729">
                  <c:v>14.562000000000006</c:v>
                </c:pt>
                <c:pt idx="1730">
                  <c:v>14.387</c:v>
                </c:pt>
                <c:pt idx="1731">
                  <c:v>14.451000000000002</c:v>
                </c:pt>
                <c:pt idx="1732">
                  <c:v>14.369000000000023</c:v>
                </c:pt>
                <c:pt idx="1733">
                  <c:v>14.392000000000021</c:v>
                </c:pt>
                <c:pt idx="1734">
                  <c:v>14.478</c:v>
                </c:pt>
                <c:pt idx="1735">
                  <c:v>14.435</c:v>
                </c:pt>
                <c:pt idx="1736">
                  <c:v>14.297000000000001</c:v>
                </c:pt>
                <c:pt idx="1737">
                  <c:v>14.48</c:v>
                </c:pt>
                <c:pt idx="1738">
                  <c:v>14.578000000000001</c:v>
                </c:pt>
                <c:pt idx="1739">
                  <c:v>14.543000000000001</c:v>
                </c:pt>
                <c:pt idx="1740">
                  <c:v>14.529</c:v>
                </c:pt>
                <c:pt idx="1741">
                  <c:v>14.542</c:v>
                </c:pt>
                <c:pt idx="1742">
                  <c:v>14.621</c:v>
                </c:pt>
                <c:pt idx="1743">
                  <c:v>14.669</c:v>
                </c:pt>
                <c:pt idx="1744">
                  <c:v>14.536</c:v>
                </c:pt>
                <c:pt idx="1745">
                  <c:v>14.349</c:v>
                </c:pt>
                <c:pt idx="1746">
                  <c:v>14.319000000000004</c:v>
                </c:pt>
                <c:pt idx="1747">
                  <c:v>14.452000000000025</c:v>
                </c:pt>
                <c:pt idx="1748">
                  <c:v>14.661</c:v>
                </c:pt>
                <c:pt idx="1749">
                  <c:v>14.423</c:v>
                </c:pt>
                <c:pt idx="1750">
                  <c:v>14.383000000000004</c:v>
                </c:pt>
                <c:pt idx="1751">
                  <c:v>14.391</c:v>
                </c:pt>
                <c:pt idx="1752">
                  <c:v>14.237</c:v>
                </c:pt>
                <c:pt idx="1753">
                  <c:v>14.450000000000006</c:v>
                </c:pt>
                <c:pt idx="1754">
                  <c:v>14.326000000000002</c:v>
                </c:pt>
                <c:pt idx="1755">
                  <c:v>14.307</c:v>
                </c:pt>
                <c:pt idx="1756">
                  <c:v>14.456000000000021</c:v>
                </c:pt>
                <c:pt idx="1757">
                  <c:v>14.402000000000006</c:v>
                </c:pt>
                <c:pt idx="1758">
                  <c:v>14.247999999999999</c:v>
                </c:pt>
                <c:pt idx="1759">
                  <c:v>14.457000000000004</c:v>
                </c:pt>
                <c:pt idx="1760">
                  <c:v>14.415000000000004</c:v>
                </c:pt>
                <c:pt idx="1761">
                  <c:v>14.547000000000001</c:v>
                </c:pt>
                <c:pt idx="1762">
                  <c:v>14.396000000000004</c:v>
                </c:pt>
                <c:pt idx="1763">
                  <c:v>14.27</c:v>
                </c:pt>
                <c:pt idx="1764">
                  <c:v>14.343</c:v>
                </c:pt>
                <c:pt idx="1765">
                  <c:v>14.293000000000001</c:v>
                </c:pt>
                <c:pt idx="1766">
                  <c:v>14.396000000000004</c:v>
                </c:pt>
                <c:pt idx="1767">
                  <c:v>14.393000000000002</c:v>
                </c:pt>
                <c:pt idx="1768">
                  <c:v>14.226000000000001</c:v>
                </c:pt>
                <c:pt idx="1769">
                  <c:v>14.345000000000002</c:v>
                </c:pt>
                <c:pt idx="1770">
                  <c:v>14.309000000000006</c:v>
                </c:pt>
                <c:pt idx="1771">
                  <c:v>14.312000000000006</c:v>
                </c:pt>
                <c:pt idx="1772">
                  <c:v>14.231999999999999</c:v>
                </c:pt>
                <c:pt idx="1773">
                  <c:v>14.27</c:v>
                </c:pt>
                <c:pt idx="1774">
                  <c:v>14.231</c:v>
                </c:pt>
                <c:pt idx="1775">
                  <c:v>14.26</c:v>
                </c:pt>
                <c:pt idx="1776">
                  <c:v>14.239000000000001</c:v>
                </c:pt>
                <c:pt idx="1777">
                  <c:v>14.108000000000001</c:v>
                </c:pt>
                <c:pt idx="1778">
                  <c:v>14.238</c:v>
                </c:pt>
                <c:pt idx="1779">
                  <c:v>14.264000000000001</c:v>
                </c:pt>
                <c:pt idx="1780">
                  <c:v>14.314</c:v>
                </c:pt>
                <c:pt idx="1781">
                  <c:v>14.375000000000025</c:v>
                </c:pt>
                <c:pt idx="1782">
                  <c:v>14.305000000000021</c:v>
                </c:pt>
                <c:pt idx="1783">
                  <c:v>14.207000000000001</c:v>
                </c:pt>
                <c:pt idx="1784">
                  <c:v>14.193</c:v>
                </c:pt>
                <c:pt idx="1785">
                  <c:v>14.27</c:v>
                </c:pt>
                <c:pt idx="1786">
                  <c:v>14.342000000000002</c:v>
                </c:pt>
                <c:pt idx="1787">
                  <c:v>14.173</c:v>
                </c:pt>
                <c:pt idx="1788">
                  <c:v>14.291</c:v>
                </c:pt>
                <c:pt idx="1789">
                  <c:v>14.178000000000001</c:v>
                </c:pt>
                <c:pt idx="1790">
                  <c:v>14.252000000000002</c:v>
                </c:pt>
                <c:pt idx="1791">
                  <c:v>14.259</c:v>
                </c:pt>
                <c:pt idx="1792">
                  <c:v>14.291</c:v>
                </c:pt>
                <c:pt idx="1793">
                  <c:v>14.226000000000001</c:v>
                </c:pt>
                <c:pt idx="1794">
                  <c:v>14.175000000000002</c:v>
                </c:pt>
                <c:pt idx="1795">
                  <c:v>14.216000000000001</c:v>
                </c:pt>
                <c:pt idx="1796">
                  <c:v>14.222</c:v>
                </c:pt>
                <c:pt idx="1797">
                  <c:v>14.17</c:v>
                </c:pt>
                <c:pt idx="1798">
                  <c:v>14.327</c:v>
                </c:pt>
                <c:pt idx="1799">
                  <c:v>14.208</c:v>
                </c:pt>
                <c:pt idx="1800">
                  <c:v>14.086</c:v>
                </c:pt>
                <c:pt idx="1801">
                  <c:v>14.138999999999999</c:v>
                </c:pt>
                <c:pt idx="1802">
                  <c:v>14.132</c:v>
                </c:pt>
                <c:pt idx="1803">
                  <c:v>14.137</c:v>
                </c:pt>
                <c:pt idx="1804">
                  <c:v>14.331</c:v>
                </c:pt>
                <c:pt idx="1805">
                  <c:v>14.126000000000001</c:v>
                </c:pt>
                <c:pt idx="1806">
                  <c:v>14.193</c:v>
                </c:pt>
                <c:pt idx="1807">
                  <c:v>14.203000000000001</c:v>
                </c:pt>
                <c:pt idx="1808">
                  <c:v>14.234</c:v>
                </c:pt>
                <c:pt idx="1809">
                  <c:v>14.202</c:v>
                </c:pt>
                <c:pt idx="1810">
                  <c:v>14.249000000000001</c:v>
                </c:pt>
                <c:pt idx="1811">
                  <c:v>14.418000000000001</c:v>
                </c:pt>
                <c:pt idx="1812">
                  <c:v>14.311</c:v>
                </c:pt>
                <c:pt idx="1813">
                  <c:v>14.259</c:v>
                </c:pt>
                <c:pt idx="1814">
                  <c:v>14.159000000000002</c:v>
                </c:pt>
                <c:pt idx="1815">
                  <c:v>14.126000000000001</c:v>
                </c:pt>
                <c:pt idx="1816">
                  <c:v>14.19</c:v>
                </c:pt>
                <c:pt idx="1817">
                  <c:v>14.096</c:v>
                </c:pt>
                <c:pt idx="1818">
                  <c:v>14.182</c:v>
                </c:pt>
                <c:pt idx="1819">
                  <c:v>14.189</c:v>
                </c:pt>
                <c:pt idx="1820">
                  <c:v>14.118</c:v>
                </c:pt>
                <c:pt idx="1821">
                  <c:v>14.252000000000002</c:v>
                </c:pt>
                <c:pt idx="1822">
                  <c:v>14.266</c:v>
                </c:pt>
                <c:pt idx="1823">
                  <c:v>14.145</c:v>
                </c:pt>
                <c:pt idx="1824">
                  <c:v>14.201000000000001</c:v>
                </c:pt>
                <c:pt idx="1825">
                  <c:v>14.278</c:v>
                </c:pt>
                <c:pt idx="1826">
                  <c:v>14.167</c:v>
                </c:pt>
                <c:pt idx="1827">
                  <c:v>14.155000000000006</c:v>
                </c:pt>
                <c:pt idx="1828">
                  <c:v>14.176</c:v>
                </c:pt>
                <c:pt idx="1829">
                  <c:v>14.334</c:v>
                </c:pt>
                <c:pt idx="1830">
                  <c:v>14.228</c:v>
                </c:pt>
                <c:pt idx="1831">
                  <c:v>14.177</c:v>
                </c:pt>
                <c:pt idx="1832">
                  <c:v>14.138</c:v>
                </c:pt>
                <c:pt idx="1833">
                  <c:v>14.135</c:v>
                </c:pt>
                <c:pt idx="1834">
                  <c:v>14.179</c:v>
                </c:pt>
                <c:pt idx="1835">
                  <c:v>14.15</c:v>
                </c:pt>
                <c:pt idx="1836">
                  <c:v>14.072000000000006</c:v>
                </c:pt>
                <c:pt idx="1837">
                  <c:v>13.997</c:v>
                </c:pt>
                <c:pt idx="1838">
                  <c:v>14.156000000000002</c:v>
                </c:pt>
                <c:pt idx="1839">
                  <c:v>14.103</c:v>
                </c:pt>
                <c:pt idx="1840">
                  <c:v>14.131</c:v>
                </c:pt>
                <c:pt idx="1841">
                  <c:v>14.22</c:v>
                </c:pt>
                <c:pt idx="1842">
                  <c:v>14.128</c:v>
                </c:pt>
                <c:pt idx="1843">
                  <c:v>14.16</c:v>
                </c:pt>
                <c:pt idx="1844">
                  <c:v>14.048999999999999</c:v>
                </c:pt>
                <c:pt idx="1845">
                  <c:v>14.154</c:v>
                </c:pt>
                <c:pt idx="1846">
                  <c:v>14.204000000000001</c:v>
                </c:pt>
                <c:pt idx="1847">
                  <c:v>14.179</c:v>
                </c:pt>
                <c:pt idx="1848">
                  <c:v>14.133000000000001</c:v>
                </c:pt>
                <c:pt idx="1849">
                  <c:v>14.273</c:v>
                </c:pt>
                <c:pt idx="1850">
                  <c:v>14.181000000000001</c:v>
                </c:pt>
                <c:pt idx="1851">
                  <c:v>14.171000000000001</c:v>
                </c:pt>
                <c:pt idx="1852">
                  <c:v>14.239000000000001</c:v>
                </c:pt>
                <c:pt idx="1853">
                  <c:v>14.178000000000001</c:v>
                </c:pt>
                <c:pt idx="1854">
                  <c:v>14.009</c:v>
                </c:pt>
                <c:pt idx="1855">
                  <c:v>13.986000000000002</c:v>
                </c:pt>
                <c:pt idx="1856">
                  <c:v>14.131</c:v>
                </c:pt>
                <c:pt idx="1857">
                  <c:v>14.023</c:v>
                </c:pt>
                <c:pt idx="1858">
                  <c:v>14.13</c:v>
                </c:pt>
                <c:pt idx="1859">
                  <c:v>14.001000000000001</c:v>
                </c:pt>
                <c:pt idx="1860">
                  <c:v>13.936</c:v>
                </c:pt>
                <c:pt idx="1861">
                  <c:v>14.028</c:v>
                </c:pt>
                <c:pt idx="1862">
                  <c:v>13.994</c:v>
                </c:pt>
                <c:pt idx="1863">
                  <c:v>14.048</c:v>
                </c:pt>
                <c:pt idx="1864">
                  <c:v>14.022</c:v>
                </c:pt>
                <c:pt idx="1865">
                  <c:v>14.029</c:v>
                </c:pt>
                <c:pt idx="1866">
                  <c:v>14.019</c:v>
                </c:pt>
                <c:pt idx="1867">
                  <c:v>14.059000000000006</c:v>
                </c:pt>
                <c:pt idx="1868">
                  <c:v>14.045</c:v>
                </c:pt>
                <c:pt idx="1869">
                  <c:v>13.977</c:v>
                </c:pt>
                <c:pt idx="1870">
                  <c:v>14.062000000000006</c:v>
                </c:pt>
                <c:pt idx="1871">
                  <c:v>14.036</c:v>
                </c:pt>
                <c:pt idx="1872">
                  <c:v>14.104000000000001</c:v>
                </c:pt>
                <c:pt idx="1873">
                  <c:v>14.061</c:v>
                </c:pt>
                <c:pt idx="1874">
                  <c:v>14.056000000000004</c:v>
                </c:pt>
                <c:pt idx="1875">
                  <c:v>13.986000000000002</c:v>
                </c:pt>
                <c:pt idx="1876">
                  <c:v>13.982000000000006</c:v>
                </c:pt>
                <c:pt idx="1877">
                  <c:v>13.983000000000002</c:v>
                </c:pt>
                <c:pt idx="1878">
                  <c:v>13.962000000000023</c:v>
                </c:pt>
                <c:pt idx="1879">
                  <c:v>14.016</c:v>
                </c:pt>
                <c:pt idx="1880">
                  <c:v>13.993</c:v>
                </c:pt>
                <c:pt idx="1881">
                  <c:v>14.054</c:v>
                </c:pt>
                <c:pt idx="1882">
                  <c:v>13.896000000000004</c:v>
                </c:pt>
                <c:pt idx="1883">
                  <c:v>13.918000000000001</c:v>
                </c:pt>
                <c:pt idx="1884">
                  <c:v>13.997</c:v>
                </c:pt>
                <c:pt idx="1885">
                  <c:v>13.977</c:v>
                </c:pt>
                <c:pt idx="1886">
                  <c:v>13.987</c:v>
                </c:pt>
                <c:pt idx="1887">
                  <c:v>13.929</c:v>
                </c:pt>
                <c:pt idx="1888">
                  <c:v>14.116</c:v>
                </c:pt>
                <c:pt idx="1889">
                  <c:v>13.989000000000004</c:v>
                </c:pt>
                <c:pt idx="1890">
                  <c:v>14.029</c:v>
                </c:pt>
                <c:pt idx="1891">
                  <c:v>13.915000000000004</c:v>
                </c:pt>
                <c:pt idx="1892">
                  <c:v>14.037000000000001</c:v>
                </c:pt>
                <c:pt idx="1893">
                  <c:v>14.076000000000002</c:v>
                </c:pt>
                <c:pt idx="1894">
                  <c:v>14.056000000000004</c:v>
                </c:pt>
                <c:pt idx="1895">
                  <c:v>13.998000000000001</c:v>
                </c:pt>
                <c:pt idx="1896">
                  <c:v>13.97</c:v>
                </c:pt>
                <c:pt idx="1897">
                  <c:v>13.949</c:v>
                </c:pt>
                <c:pt idx="1898">
                  <c:v>13.996</c:v>
                </c:pt>
                <c:pt idx="1899">
                  <c:v>14.123000000000001</c:v>
                </c:pt>
                <c:pt idx="1900">
                  <c:v>14.075000000000006</c:v>
                </c:pt>
                <c:pt idx="1901">
                  <c:v>13.935</c:v>
                </c:pt>
                <c:pt idx="1902">
                  <c:v>13.964</c:v>
                </c:pt>
                <c:pt idx="1903">
                  <c:v>14.019</c:v>
                </c:pt>
                <c:pt idx="1904">
                  <c:v>13.834</c:v>
                </c:pt>
                <c:pt idx="1905">
                  <c:v>13.834</c:v>
                </c:pt>
                <c:pt idx="1906">
                  <c:v>13.862000000000025</c:v>
                </c:pt>
                <c:pt idx="1907">
                  <c:v>14.043000000000001</c:v>
                </c:pt>
                <c:pt idx="1908">
                  <c:v>14.038</c:v>
                </c:pt>
                <c:pt idx="1909">
                  <c:v>14.081</c:v>
                </c:pt>
                <c:pt idx="1910">
                  <c:v>14.044</c:v>
                </c:pt>
                <c:pt idx="1911">
                  <c:v>14.074</c:v>
                </c:pt>
                <c:pt idx="1912">
                  <c:v>13.894</c:v>
                </c:pt>
                <c:pt idx="1913">
                  <c:v>13.924000000000001</c:v>
                </c:pt>
                <c:pt idx="1914">
                  <c:v>13.942</c:v>
                </c:pt>
                <c:pt idx="1915">
                  <c:v>13.849</c:v>
                </c:pt>
                <c:pt idx="1916">
                  <c:v>13.9</c:v>
                </c:pt>
                <c:pt idx="1917">
                  <c:v>13.983000000000002</c:v>
                </c:pt>
                <c:pt idx="1918">
                  <c:v>13.972000000000021</c:v>
                </c:pt>
                <c:pt idx="1919">
                  <c:v>13.819000000000004</c:v>
                </c:pt>
                <c:pt idx="1920">
                  <c:v>13.928000000000001</c:v>
                </c:pt>
                <c:pt idx="1921">
                  <c:v>14.079000000000002</c:v>
                </c:pt>
                <c:pt idx="1922">
                  <c:v>13.927</c:v>
                </c:pt>
                <c:pt idx="1923">
                  <c:v>14.027000000000001</c:v>
                </c:pt>
                <c:pt idx="1924">
                  <c:v>13.929</c:v>
                </c:pt>
                <c:pt idx="1925">
                  <c:v>14.017000000000001</c:v>
                </c:pt>
                <c:pt idx="1926">
                  <c:v>13.908000000000001</c:v>
                </c:pt>
                <c:pt idx="1927">
                  <c:v>13.887</c:v>
                </c:pt>
                <c:pt idx="1928">
                  <c:v>13.921000000000001</c:v>
                </c:pt>
                <c:pt idx="1929">
                  <c:v>13.984</c:v>
                </c:pt>
                <c:pt idx="1930">
                  <c:v>14.046000000000001</c:v>
                </c:pt>
                <c:pt idx="1931">
                  <c:v>13.949</c:v>
                </c:pt>
                <c:pt idx="1932">
                  <c:v>13.871</c:v>
                </c:pt>
                <c:pt idx="1933">
                  <c:v>13.947000000000001</c:v>
                </c:pt>
                <c:pt idx="1934">
                  <c:v>13.919</c:v>
                </c:pt>
                <c:pt idx="1935">
                  <c:v>14.019</c:v>
                </c:pt>
                <c:pt idx="1936">
                  <c:v>14.125</c:v>
                </c:pt>
                <c:pt idx="1937">
                  <c:v>13.824</c:v>
                </c:pt>
                <c:pt idx="1938">
                  <c:v>13.795</c:v>
                </c:pt>
                <c:pt idx="1939">
                  <c:v>13.898</c:v>
                </c:pt>
                <c:pt idx="1940">
                  <c:v>13.971</c:v>
                </c:pt>
                <c:pt idx="1941">
                  <c:v>14</c:v>
                </c:pt>
                <c:pt idx="1942">
                  <c:v>13.982000000000006</c:v>
                </c:pt>
                <c:pt idx="1943">
                  <c:v>13.804</c:v>
                </c:pt>
                <c:pt idx="1944">
                  <c:v>13.953000000000022</c:v>
                </c:pt>
                <c:pt idx="1945">
                  <c:v>14.06</c:v>
                </c:pt>
                <c:pt idx="1946">
                  <c:v>13.953000000000022</c:v>
                </c:pt>
                <c:pt idx="1947">
                  <c:v>13.887</c:v>
                </c:pt>
                <c:pt idx="1948">
                  <c:v>13.806000000000004</c:v>
                </c:pt>
                <c:pt idx="1949">
                  <c:v>13.906000000000002</c:v>
                </c:pt>
                <c:pt idx="1950">
                  <c:v>13.909000000000002</c:v>
                </c:pt>
                <c:pt idx="1951">
                  <c:v>13.870000000000006</c:v>
                </c:pt>
                <c:pt idx="1952">
                  <c:v>14.087</c:v>
                </c:pt>
                <c:pt idx="1953">
                  <c:v>13.883000000000004</c:v>
                </c:pt>
                <c:pt idx="1954">
                  <c:v>13.842000000000002</c:v>
                </c:pt>
                <c:pt idx="1955">
                  <c:v>13.818</c:v>
                </c:pt>
                <c:pt idx="1956">
                  <c:v>13.895000000000021</c:v>
                </c:pt>
                <c:pt idx="1957">
                  <c:v>13.768000000000001</c:v>
                </c:pt>
                <c:pt idx="1958">
                  <c:v>13.993</c:v>
                </c:pt>
                <c:pt idx="1959">
                  <c:v>14.068</c:v>
                </c:pt>
                <c:pt idx="1960">
                  <c:v>13.901</c:v>
                </c:pt>
                <c:pt idx="1961">
                  <c:v>13.891</c:v>
                </c:pt>
                <c:pt idx="1962">
                  <c:v>13.808</c:v>
                </c:pt>
                <c:pt idx="1963">
                  <c:v>14.093</c:v>
                </c:pt>
                <c:pt idx="1964">
                  <c:v>13.869000000000023</c:v>
                </c:pt>
                <c:pt idx="1965">
                  <c:v>13.794</c:v>
                </c:pt>
                <c:pt idx="1966">
                  <c:v>13.92</c:v>
                </c:pt>
                <c:pt idx="1967">
                  <c:v>14.014000000000001</c:v>
                </c:pt>
                <c:pt idx="1968">
                  <c:v>13.855000000000029</c:v>
                </c:pt>
                <c:pt idx="1969">
                  <c:v>13.821</c:v>
                </c:pt>
                <c:pt idx="1970">
                  <c:v>13.967000000000002</c:v>
                </c:pt>
                <c:pt idx="1971">
                  <c:v>14.076000000000002</c:v>
                </c:pt>
                <c:pt idx="1972">
                  <c:v>13.982000000000006</c:v>
                </c:pt>
                <c:pt idx="1973">
                  <c:v>13.793000000000001</c:v>
                </c:pt>
                <c:pt idx="1974">
                  <c:v>13.769</c:v>
                </c:pt>
                <c:pt idx="1975">
                  <c:v>13.893000000000002</c:v>
                </c:pt>
                <c:pt idx="1976">
                  <c:v>13.802000000000021</c:v>
                </c:pt>
                <c:pt idx="1977">
                  <c:v>13.944000000000001</c:v>
                </c:pt>
                <c:pt idx="1978">
                  <c:v>13.995000000000006</c:v>
                </c:pt>
                <c:pt idx="1979">
                  <c:v>13.924000000000001</c:v>
                </c:pt>
                <c:pt idx="1980">
                  <c:v>13.938000000000001</c:v>
                </c:pt>
                <c:pt idx="1981">
                  <c:v>14.028</c:v>
                </c:pt>
                <c:pt idx="1982">
                  <c:v>14.061</c:v>
                </c:pt>
                <c:pt idx="1983">
                  <c:v>14.118</c:v>
                </c:pt>
                <c:pt idx="1984">
                  <c:v>14.134</c:v>
                </c:pt>
                <c:pt idx="1985">
                  <c:v>14.062000000000006</c:v>
                </c:pt>
                <c:pt idx="1986">
                  <c:v>14.07</c:v>
                </c:pt>
                <c:pt idx="1987">
                  <c:v>14.071</c:v>
                </c:pt>
                <c:pt idx="1988">
                  <c:v>14.078000000000001</c:v>
                </c:pt>
                <c:pt idx="1989">
                  <c:v>14.059000000000006</c:v>
                </c:pt>
                <c:pt idx="1990">
                  <c:v>14.218999999999999</c:v>
                </c:pt>
                <c:pt idx="1991">
                  <c:v>14.153</c:v>
                </c:pt>
                <c:pt idx="1992">
                  <c:v>14.087</c:v>
                </c:pt>
                <c:pt idx="1993">
                  <c:v>14.063000000000002</c:v>
                </c:pt>
                <c:pt idx="1994">
                  <c:v>14.225</c:v>
                </c:pt>
                <c:pt idx="1995">
                  <c:v>14.198</c:v>
                </c:pt>
                <c:pt idx="1996">
                  <c:v>14.165000000000004</c:v>
                </c:pt>
                <c:pt idx="1997">
                  <c:v>14.125</c:v>
                </c:pt>
                <c:pt idx="1998">
                  <c:v>14.306000000000004</c:v>
                </c:pt>
                <c:pt idx="1999">
                  <c:v>14.22</c:v>
                </c:pt>
                <c:pt idx="2000">
                  <c:v>14.214</c:v>
                </c:pt>
                <c:pt idx="2001">
                  <c:v>14.062000000000006</c:v>
                </c:pt>
                <c:pt idx="2002">
                  <c:v>14.215</c:v>
                </c:pt>
                <c:pt idx="2003">
                  <c:v>14.198</c:v>
                </c:pt>
                <c:pt idx="2004">
                  <c:v>14.19</c:v>
                </c:pt>
                <c:pt idx="2005">
                  <c:v>14.218</c:v>
                </c:pt>
                <c:pt idx="2006">
                  <c:v>14.242000000000001</c:v>
                </c:pt>
                <c:pt idx="2007">
                  <c:v>14.258000000000001</c:v>
                </c:pt>
                <c:pt idx="2008">
                  <c:v>14.411</c:v>
                </c:pt>
                <c:pt idx="2009">
                  <c:v>14.438000000000001</c:v>
                </c:pt>
                <c:pt idx="2010">
                  <c:v>14.473000000000004</c:v>
                </c:pt>
                <c:pt idx="2011">
                  <c:v>14.539</c:v>
                </c:pt>
                <c:pt idx="2012">
                  <c:v>14.281000000000001</c:v>
                </c:pt>
                <c:pt idx="2013">
                  <c:v>14.358000000000002</c:v>
                </c:pt>
                <c:pt idx="2014">
                  <c:v>14.485000000000021</c:v>
                </c:pt>
                <c:pt idx="2015">
                  <c:v>14.512</c:v>
                </c:pt>
                <c:pt idx="2016">
                  <c:v>14.489000000000004</c:v>
                </c:pt>
                <c:pt idx="2017">
                  <c:v>14.53</c:v>
                </c:pt>
                <c:pt idx="2018">
                  <c:v>14.387</c:v>
                </c:pt>
                <c:pt idx="2019">
                  <c:v>14.464</c:v>
                </c:pt>
                <c:pt idx="2020">
                  <c:v>14.559000000000006</c:v>
                </c:pt>
                <c:pt idx="2021">
                  <c:v>14.457000000000004</c:v>
                </c:pt>
                <c:pt idx="2022">
                  <c:v>14.528</c:v>
                </c:pt>
                <c:pt idx="2023">
                  <c:v>14.53</c:v>
                </c:pt>
                <c:pt idx="2024">
                  <c:v>14.592000000000002</c:v>
                </c:pt>
                <c:pt idx="2025">
                  <c:v>14.601000000000001</c:v>
                </c:pt>
                <c:pt idx="2026">
                  <c:v>14.703000000000001</c:v>
                </c:pt>
                <c:pt idx="2027">
                  <c:v>14.68</c:v>
                </c:pt>
                <c:pt idx="2028">
                  <c:v>14.798999999999999</c:v>
                </c:pt>
                <c:pt idx="2029">
                  <c:v>14.772</c:v>
                </c:pt>
                <c:pt idx="2030">
                  <c:v>14.743</c:v>
                </c:pt>
                <c:pt idx="2031">
                  <c:v>14.708</c:v>
                </c:pt>
                <c:pt idx="2032">
                  <c:v>14.75</c:v>
                </c:pt>
                <c:pt idx="2033">
                  <c:v>14.812000000000006</c:v>
                </c:pt>
                <c:pt idx="2034">
                  <c:v>14.821</c:v>
                </c:pt>
                <c:pt idx="2035">
                  <c:v>14.876000000000023</c:v>
                </c:pt>
                <c:pt idx="2036">
                  <c:v>14.868</c:v>
                </c:pt>
                <c:pt idx="2037">
                  <c:v>14.787000000000001</c:v>
                </c:pt>
                <c:pt idx="2038">
                  <c:v>14.945</c:v>
                </c:pt>
                <c:pt idx="2039">
                  <c:v>14.958</c:v>
                </c:pt>
                <c:pt idx="2040">
                  <c:v>14.872000000000025</c:v>
                </c:pt>
                <c:pt idx="2041">
                  <c:v>14.815000000000021</c:v>
                </c:pt>
                <c:pt idx="2042">
                  <c:v>14.906000000000002</c:v>
                </c:pt>
                <c:pt idx="2043">
                  <c:v>15.012</c:v>
                </c:pt>
                <c:pt idx="2044">
                  <c:v>14.909000000000002</c:v>
                </c:pt>
                <c:pt idx="2045">
                  <c:v>14.965000000000025</c:v>
                </c:pt>
                <c:pt idx="2046">
                  <c:v>15.007</c:v>
                </c:pt>
                <c:pt idx="2047">
                  <c:v>14.976000000000004</c:v>
                </c:pt>
                <c:pt idx="2048">
                  <c:v>14.903</c:v>
                </c:pt>
                <c:pt idx="2049">
                  <c:v>14.908000000000001</c:v>
                </c:pt>
                <c:pt idx="2050">
                  <c:v>15.034000000000001</c:v>
                </c:pt>
                <c:pt idx="2051">
                  <c:v>15.076000000000002</c:v>
                </c:pt>
                <c:pt idx="2052">
                  <c:v>14.975000000000021</c:v>
                </c:pt>
                <c:pt idx="2053">
                  <c:v>15.152000000000006</c:v>
                </c:pt>
                <c:pt idx="2054">
                  <c:v>15.122</c:v>
                </c:pt>
                <c:pt idx="2055">
                  <c:v>15.157</c:v>
                </c:pt>
                <c:pt idx="2056">
                  <c:v>15.224</c:v>
                </c:pt>
                <c:pt idx="2057">
                  <c:v>15.189</c:v>
                </c:pt>
                <c:pt idx="2058">
                  <c:v>15.366000000000021</c:v>
                </c:pt>
                <c:pt idx="2059">
                  <c:v>15.2</c:v>
                </c:pt>
                <c:pt idx="2060">
                  <c:v>15.436</c:v>
                </c:pt>
                <c:pt idx="2061">
                  <c:v>15.363000000000021</c:v>
                </c:pt>
                <c:pt idx="2062">
                  <c:v>15.318</c:v>
                </c:pt>
                <c:pt idx="2063">
                  <c:v>15.272</c:v>
                </c:pt>
                <c:pt idx="2064">
                  <c:v>15.413</c:v>
                </c:pt>
                <c:pt idx="2065">
                  <c:v>15.395000000000021</c:v>
                </c:pt>
                <c:pt idx="2066">
                  <c:v>15.34</c:v>
                </c:pt>
                <c:pt idx="2067">
                  <c:v>15.434000000000001</c:v>
                </c:pt>
                <c:pt idx="2068">
                  <c:v>15.573</c:v>
                </c:pt>
                <c:pt idx="2069">
                  <c:v>15.401</c:v>
                </c:pt>
                <c:pt idx="2070">
                  <c:v>15.458</c:v>
                </c:pt>
                <c:pt idx="2071">
                  <c:v>15.624000000000001</c:v>
                </c:pt>
                <c:pt idx="2072">
                  <c:v>15.562000000000006</c:v>
                </c:pt>
                <c:pt idx="2073">
                  <c:v>15.526</c:v>
                </c:pt>
                <c:pt idx="2074">
                  <c:v>15.62</c:v>
                </c:pt>
                <c:pt idx="2075">
                  <c:v>15.716000000000001</c:v>
                </c:pt>
                <c:pt idx="2076">
                  <c:v>15.606</c:v>
                </c:pt>
                <c:pt idx="2077">
                  <c:v>15.584</c:v>
                </c:pt>
                <c:pt idx="2078">
                  <c:v>15.731</c:v>
                </c:pt>
                <c:pt idx="2079">
                  <c:v>15.787000000000001</c:v>
                </c:pt>
                <c:pt idx="2080">
                  <c:v>15.678000000000001</c:v>
                </c:pt>
                <c:pt idx="2081">
                  <c:v>15.878</c:v>
                </c:pt>
                <c:pt idx="2082">
                  <c:v>15.784000000000001</c:v>
                </c:pt>
                <c:pt idx="2083">
                  <c:v>15.747999999999999</c:v>
                </c:pt>
                <c:pt idx="2084">
                  <c:v>15.723000000000001</c:v>
                </c:pt>
                <c:pt idx="2085">
                  <c:v>15.874000000000002</c:v>
                </c:pt>
                <c:pt idx="2086">
                  <c:v>15.91</c:v>
                </c:pt>
                <c:pt idx="2087">
                  <c:v>15.895000000000021</c:v>
                </c:pt>
                <c:pt idx="2088">
                  <c:v>15.872000000000025</c:v>
                </c:pt>
                <c:pt idx="2089">
                  <c:v>15.869000000000023</c:v>
                </c:pt>
                <c:pt idx="2090">
                  <c:v>15.918000000000001</c:v>
                </c:pt>
                <c:pt idx="2091">
                  <c:v>15.93</c:v>
                </c:pt>
                <c:pt idx="2092">
                  <c:v>15.968</c:v>
                </c:pt>
                <c:pt idx="2093">
                  <c:v>16.056999999999999</c:v>
                </c:pt>
                <c:pt idx="2094">
                  <c:v>16.074999999999999</c:v>
                </c:pt>
                <c:pt idx="2095">
                  <c:v>16.135000000000005</c:v>
                </c:pt>
                <c:pt idx="2096">
                  <c:v>16.047999999999988</c:v>
                </c:pt>
                <c:pt idx="2097">
                  <c:v>16.007999999999999</c:v>
                </c:pt>
                <c:pt idx="2098">
                  <c:v>16.033000000000001</c:v>
                </c:pt>
                <c:pt idx="2099">
                  <c:v>16.097000000000001</c:v>
                </c:pt>
                <c:pt idx="2100">
                  <c:v>16.087999999999987</c:v>
                </c:pt>
                <c:pt idx="2101">
                  <c:v>16.204999999999988</c:v>
                </c:pt>
                <c:pt idx="2102">
                  <c:v>16.158999999999999</c:v>
                </c:pt>
                <c:pt idx="2103">
                  <c:v>16.210999999999999</c:v>
                </c:pt>
                <c:pt idx="2104">
                  <c:v>16.267999999999986</c:v>
                </c:pt>
                <c:pt idx="2105">
                  <c:v>16.364999999999988</c:v>
                </c:pt>
                <c:pt idx="2106">
                  <c:v>16.390999999999988</c:v>
                </c:pt>
                <c:pt idx="2107">
                  <c:v>16.291</c:v>
                </c:pt>
                <c:pt idx="2108">
                  <c:v>16.238</c:v>
                </c:pt>
                <c:pt idx="2109">
                  <c:v>16.311000000000035</c:v>
                </c:pt>
                <c:pt idx="2110">
                  <c:v>16.064</c:v>
                </c:pt>
                <c:pt idx="2111">
                  <c:v>16.032</c:v>
                </c:pt>
                <c:pt idx="2112">
                  <c:v>16.109000000000005</c:v>
                </c:pt>
                <c:pt idx="2113">
                  <c:v>16.103999999999999</c:v>
                </c:pt>
                <c:pt idx="2114">
                  <c:v>16.155000000000001</c:v>
                </c:pt>
                <c:pt idx="2115">
                  <c:v>16.227</c:v>
                </c:pt>
                <c:pt idx="2116">
                  <c:v>16.251999999999999</c:v>
                </c:pt>
                <c:pt idx="2117">
                  <c:v>16.363</c:v>
                </c:pt>
                <c:pt idx="2118">
                  <c:v>16.359000000000005</c:v>
                </c:pt>
                <c:pt idx="2119">
                  <c:v>16.213000000000001</c:v>
                </c:pt>
                <c:pt idx="2120">
                  <c:v>16.263000000000002</c:v>
                </c:pt>
                <c:pt idx="2121">
                  <c:v>16.087</c:v>
                </c:pt>
                <c:pt idx="2122">
                  <c:v>16.143999999999988</c:v>
                </c:pt>
                <c:pt idx="2123">
                  <c:v>16.13700000000005</c:v>
                </c:pt>
                <c:pt idx="2124">
                  <c:v>16.172999999999988</c:v>
                </c:pt>
                <c:pt idx="2125">
                  <c:v>16.207999999999988</c:v>
                </c:pt>
                <c:pt idx="2126">
                  <c:v>16.399999999999999</c:v>
                </c:pt>
                <c:pt idx="2127">
                  <c:v>16.329999999999988</c:v>
                </c:pt>
                <c:pt idx="2128">
                  <c:v>16.404</c:v>
                </c:pt>
                <c:pt idx="2129">
                  <c:v>16.477</c:v>
                </c:pt>
                <c:pt idx="2130">
                  <c:v>16.408999999999953</c:v>
                </c:pt>
                <c:pt idx="2131">
                  <c:v>16.463999999999952</c:v>
                </c:pt>
                <c:pt idx="2132">
                  <c:v>16.567999999999987</c:v>
                </c:pt>
                <c:pt idx="2133">
                  <c:v>16.709</c:v>
                </c:pt>
                <c:pt idx="2134">
                  <c:v>16.698</c:v>
                </c:pt>
                <c:pt idx="2135">
                  <c:v>16.556999999999999</c:v>
                </c:pt>
                <c:pt idx="2136">
                  <c:v>16.736000000000001</c:v>
                </c:pt>
                <c:pt idx="2137">
                  <c:v>16.736000000000001</c:v>
                </c:pt>
                <c:pt idx="2138">
                  <c:v>16.643000000000001</c:v>
                </c:pt>
                <c:pt idx="2139">
                  <c:v>16.768999999999949</c:v>
                </c:pt>
                <c:pt idx="2140">
                  <c:v>16.968999999999948</c:v>
                </c:pt>
                <c:pt idx="2141">
                  <c:v>16.864000000000001</c:v>
                </c:pt>
                <c:pt idx="2142">
                  <c:v>16.741999999999987</c:v>
                </c:pt>
                <c:pt idx="2143">
                  <c:v>16.684999999999999</c:v>
                </c:pt>
                <c:pt idx="2144">
                  <c:v>16.690000000000001</c:v>
                </c:pt>
                <c:pt idx="2145">
                  <c:v>16.861999999999988</c:v>
                </c:pt>
                <c:pt idx="2146">
                  <c:v>16.829999999999988</c:v>
                </c:pt>
                <c:pt idx="2147">
                  <c:v>16.760000000000002</c:v>
                </c:pt>
                <c:pt idx="2148">
                  <c:v>16.643000000000001</c:v>
                </c:pt>
                <c:pt idx="2149">
                  <c:v>16.815000000000001</c:v>
                </c:pt>
                <c:pt idx="2150">
                  <c:v>16.727</c:v>
                </c:pt>
                <c:pt idx="2151">
                  <c:v>16.785999999999948</c:v>
                </c:pt>
                <c:pt idx="2152">
                  <c:v>16.795000000000002</c:v>
                </c:pt>
                <c:pt idx="2153">
                  <c:v>16.809999999999999</c:v>
                </c:pt>
                <c:pt idx="2154">
                  <c:v>16.882999999999956</c:v>
                </c:pt>
                <c:pt idx="2155">
                  <c:v>16.847000000000001</c:v>
                </c:pt>
                <c:pt idx="2156">
                  <c:v>16.936</c:v>
                </c:pt>
                <c:pt idx="2157">
                  <c:v>16.944999999999986</c:v>
                </c:pt>
                <c:pt idx="2158">
                  <c:v>16.954999999999988</c:v>
                </c:pt>
                <c:pt idx="2159">
                  <c:v>16.75</c:v>
                </c:pt>
                <c:pt idx="2160">
                  <c:v>16.944999999999986</c:v>
                </c:pt>
                <c:pt idx="2161">
                  <c:v>16.777000000000001</c:v>
                </c:pt>
                <c:pt idx="2162">
                  <c:v>16.937999999999999</c:v>
                </c:pt>
                <c:pt idx="2163">
                  <c:v>16.957999999999988</c:v>
                </c:pt>
                <c:pt idx="2164">
                  <c:v>16.803000000000001</c:v>
                </c:pt>
                <c:pt idx="2165">
                  <c:v>16.797999999999988</c:v>
                </c:pt>
                <c:pt idx="2166">
                  <c:v>16.920000000000002</c:v>
                </c:pt>
                <c:pt idx="2167">
                  <c:v>16.971999999999987</c:v>
                </c:pt>
                <c:pt idx="2168">
                  <c:v>16.87</c:v>
                </c:pt>
                <c:pt idx="2169">
                  <c:v>16.968999999999948</c:v>
                </c:pt>
                <c:pt idx="2170">
                  <c:v>17.013000000000005</c:v>
                </c:pt>
                <c:pt idx="2171">
                  <c:v>16.760999999999989</c:v>
                </c:pt>
                <c:pt idx="2172">
                  <c:v>16.904</c:v>
                </c:pt>
                <c:pt idx="2173">
                  <c:v>16.937999999999999</c:v>
                </c:pt>
                <c:pt idx="2174">
                  <c:v>16.873999999999999</c:v>
                </c:pt>
                <c:pt idx="2175">
                  <c:v>16.937000000000001</c:v>
                </c:pt>
                <c:pt idx="2176">
                  <c:v>16.824999999999999</c:v>
                </c:pt>
                <c:pt idx="2177">
                  <c:v>16.832999999999988</c:v>
                </c:pt>
                <c:pt idx="2178">
                  <c:v>16.896000000000001</c:v>
                </c:pt>
                <c:pt idx="2179">
                  <c:v>16.838000000000001</c:v>
                </c:pt>
                <c:pt idx="2180">
                  <c:v>16.885999999999989</c:v>
                </c:pt>
                <c:pt idx="2181">
                  <c:v>16.792000000000002</c:v>
                </c:pt>
                <c:pt idx="2182">
                  <c:v>16.847000000000001</c:v>
                </c:pt>
                <c:pt idx="2183">
                  <c:v>16.924999999999986</c:v>
                </c:pt>
                <c:pt idx="2184">
                  <c:v>16.956</c:v>
                </c:pt>
                <c:pt idx="2185">
                  <c:v>16.981000000000002</c:v>
                </c:pt>
                <c:pt idx="2186">
                  <c:v>16.963999999999952</c:v>
                </c:pt>
                <c:pt idx="2187">
                  <c:v>16.966999999999953</c:v>
                </c:pt>
                <c:pt idx="2188">
                  <c:v>17.004999999999999</c:v>
                </c:pt>
                <c:pt idx="2189">
                  <c:v>17.077000000000005</c:v>
                </c:pt>
                <c:pt idx="2190">
                  <c:v>16.952000000000002</c:v>
                </c:pt>
                <c:pt idx="2191">
                  <c:v>17.007999999999999</c:v>
                </c:pt>
                <c:pt idx="2192">
                  <c:v>16.97</c:v>
                </c:pt>
                <c:pt idx="2193">
                  <c:v>16.922999999999949</c:v>
                </c:pt>
                <c:pt idx="2194">
                  <c:v>16.984999999999989</c:v>
                </c:pt>
                <c:pt idx="2195">
                  <c:v>16.739999999999988</c:v>
                </c:pt>
                <c:pt idx="2196">
                  <c:v>16.811000000000035</c:v>
                </c:pt>
                <c:pt idx="2197">
                  <c:v>16.951000000000001</c:v>
                </c:pt>
                <c:pt idx="2198">
                  <c:v>16.914000000000001</c:v>
                </c:pt>
                <c:pt idx="2199">
                  <c:v>17.015999999999988</c:v>
                </c:pt>
                <c:pt idx="2200">
                  <c:v>16.927</c:v>
                </c:pt>
                <c:pt idx="2201">
                  <c:v>16.904</c:v>
                </c:pt>
                <c:pt idx="2202">
                  <c:v>16.777000000000001</c:v>
                </c:pt>
                <c:pt idx="2203">
                  <c:v>16.824999999999999</c:v>
                </c:pt>
                <c:pt idx="2204">
                  <c:v>16.946000000000002</c:v>
                </c:pt>
                <c:pt idx="2205">
                  <c:v>16.991</c:v>
                </c:pt>
                <c:pt idx="2206">
                  <c:v>16.946000000000002</c:v>
                </c:pt>
                <c:pt idx="2207">
                  <c:v>16.927</c:v>
                </c:pt>
                <c:pt idx="2208">
                  <c:v>16.896000000000001</c:v>
                </c:pt>
                <c:pt idx="2209">
                  <c:v>16.853999999999999</c:v>
                </c:pt>
                <c:pt idx="2210">
                  <c:v>16.8</c:v>
                </c:pt>
                <c:pt idx="2211">
                  <c:v>16.779</c:v>
                </c:pt>
                <c:pt idx="2212">
                  <c:v>16.776</c:v>
                </c:pt>
                <c:pt idx="2213">
                  <c:v>16.785999999999948</c:v>
                </c:pt>
                <c:pt idx="2214">
                  <c:v>16.847999999999999</c:v>
                </c:pt>
                <c:pt idx="2215">
                  <c:v>16.763999999999989</c:v>
                </c:pt>
                <c:pt idx="2216">
                  <c:v>16.777999999999999</c:v>
                </c:pt>
                <c:pt idx="2217">
                  <c:v>16.651000000000035</c:v>
                </c:pt>
                <c:pt idx="2218">
                  <c:v>16.827000000000005</c:v>
                </c:pt>
                <c:pt idx="2219">
                  <c:v>16.884</c:v>
                </c:pt>
                <c:pt idx="2220">
                  <c:v>16.794</c:v>
                </c:pt>
                <c:pt idx="2221">
                  <c:v>16.791</c:v>
                </c:pt>
                <c:pt idx="2222">
                  <c:v>16.832000000000001</c:v>
                </c:pt>
                <c:pt idx="2223">
                  <c:v>16.760999999999989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70-4AD6-92FB-572C196BB568}"/>
            </c:ext>
          </c:extLst>
        </c:ser>
        <c:ser>
          <c:idx val="1"/>
          <c:order val="1"/>
          <c:tx>
            <c:strRef>
              <c:f>StakeLoop_Dat!$D$3</c:f>
              <c:strCache>
                <c:ptCount val="1"/>
                <c:pt idx="0">
                  <c:v>Pool Top</c:v>
                </c:pt>
              </c:strCache>
            </c:strRef>
          </c:tx>
          <c:xVal>
            <c:numRef>
              <c:f>StakeLoop_Dat!$E$1:$CGR$1</c:f>
              <c:numCache>
                <c:formatCode>[$-409]m/d/yy\ h:mm\ AM/PM;@</c:formatCode>
                <c:ptCount val="2224"/>
                <c:pt idx="0">
                  <c:v>733639.56458333344</c:v>
                </c:pt>
                <c:pt idx="1">
                  <c:v>733639.56597222202</c:v>
                </c:pt>
                <c:pt idx="2">
                  <c:v>733639.56736111105</c:v>
                </c:pt>
                <c:pt idx="3">
                  <c:v>733639.56877314905</c:v>
                </c:pt>
                <c:pt idx="4">
                  <c:v>733639.57016203692</c:v>
                </c:pt>
                <c:pt idx="5">
                  <c:v>733639.57156249997</c:v>
                </c:pt>
                <c:pt idx="6">
                  <c:v>733639.57295138889</c:v>
                </c:pt>
                <c:pt idx="7">
                  <c:v>733639.57436342596</c:v>
                </c:pt>
                <c:pt idx="8">
                  <c:v>733639.575752315</c:v>
                </c:pt>
                <c:pt idx="9">
                  <c:v>733639.57716435136</c:v>
                </c:pt>
                <c:pt idx="10">
                  <c:v>733639.57855324144</c:v>
                </c:pt>
                <c:pt idx="11">
                  <c:v>733639.57995370391</c:v>
                </c:pt>
                <c:pt idx="12">
                  <c:v>733639.58135416708</c:v>
                </c:pt>
                <c:pt idx="13">
                  <c:v>733639.58274305391</c:v>
                </c:pt>
                <c:pt idx="14">
                  <c:v>733639.58415509237</c:v>
                </c:pt>
                <c:pt idx="15">
                  <c:v>733639.58554398199</c:v>
                </c:pt>
                <c:pt idx="16">
                  <c:v>733639.58694444504</c:v>
                </c:pt>
                <c:pt idx="17">
                  <c:v>733639.58833333303</c:v>
                </c:pt>
                <c:pt idx="18">
                  <c:v>733639.58973379596</c:v>
                </c:pt>
                <c:pt idx="19">
                  <c:v>733639.5911342589</c:v>
                </c:pt>
                <c:pt idx="20">
                  <c:v>733639.59252314805</c:v>
                </c:pt>
                <c:pt idx="21">
                  <c:v>733639.59392361145</c:v>
                </c:pt>
                <c:pt idx="22">
                  <c:v>733639.59531249898</c:v>
                </c:pt>
                <c:pt idx="23">
                  <c:v>733639.59672453743</c:v>
                </c:pt>
                <c:pt idx="24">
                  <c:v>733639.59810185188</c:v>
                </c:pt>
                <c:pt idx="25">
                  <c:v>733639.59950231388</c:v>
                </c:pt>
                <c:pt idx="26">
                  <c:v>733639.60090277798</c:v>
                </c:pt>
                <c:pt idx="27">
                  <c:v>733639.60230324103</c:v>
                </c:pt>
                <c:pt idx="28">
                  <c:v>733639.60370370408</c:v>
                </c:pt>
                <c:pt idx="29">
                  <c:v>733639.6051041669</c:v>
                </c:pt>
                <c:pt idx="30">
                  <c:v>733639.60649305605</c:v>
                </c:pt>
                <c:pt idx="31">
                  <c:v>733639.607905093</c:v>
                </c:pt>
                <c:pt idx="32">
                  <c:v>733639.60928240709</c:v>
                </c:pt>
                <c:pt idx="33">
                  <c:v>733639.61069444544</c:v>
                </c:pt>
                <c:pt idx="34">
                  <c:v>733639.61208333343</c:v>
                </c:pt>
                <c:pt idx="35">
                  <c:v>733639.61349537002</c:v>
                </c:pt>
                <c:pt idx="36">
                  <c:v>733639.61488425895</c:v>
                </c:pt>
                <c:pt idx="37">
                  <c:v>733639.61628472363</c:v>
                </c:pt>
                <c:pt idx="38">
                  <c:v>733639.61767361104</c:v>
                </c:pt>
                <c:pt idx="39">
                  <c:v>733639.61907407397</c:v>
                </c:pt>
                <c:pt idx="40">
                  <c:v>733639.62047453702</c:v>
                </c:pt>
                <c:pt idx="41">
                  <c:v>733639.6218634278</c:v>
                </c:pt>
                <c:pt idx="42">
                  <c:v>733639.623275463</c:v>
                </c:pt>
                <c:pt idx="43">
                  <c:v>733639.62466435193</c:v>
                </c:pt>
                <c:pt idx="44">
                  <c:v>733639.62606481544</c:v>
                </c:pt>
                <c:pt idx="45">
                  <c:v>733639.62746527803</c:v>
                </c:pt>
                <c:pt idx="46">
                  <c:v>733639.62886574294</c:v>
                </c:pt>
                <c:pt idx="47">
                  <c:v>733639.63025463151</c:v>
                </c:pt>
                <c:pt idx="48">
                  <c:v>733639.63165509445</c:v>
                </c:pt>
                <c:pt idx="49">
                  <c:v>733639.63305555645</c:v>
                </c:pt>
                <c:pt idx="50">
                  <c:v>733639.63444444409</c:v>
                </c:pt>
                <c:pt idx="51">
                  <c:v>733639.63584490842</c:v>
                </c:pt>
                <c:pt idx="52">
                  <c:v>733639.63723379595</c:v>
                </c:pt>
                <c:pt idx="53">
                  <c:v>733639.63864583441</c:v>
                </c:pt>
                <c:pt idx="54">
                  <c:v>733639.64003472205</c:v>
                </c:pt>
                <c:pt idx="55">
                  <c:v>733639.64143518545</c:v>
                </c:pt>
                <c:pt idx="56">
                  <c:v>733639.64283564943</c:v>
                </c:pt>
                <c:pt idx="57">
                  <c:v>733639.64422453742</c:v>
                </c:pt>
                <c:pt idx="58">
                  <c:v>733639.64562500152</c:v>
                </c:pt>
                <c:pt idx="59">
                  <c:v>733639.64702546305</c:v>
                </c:pt>
                <c:pt idx="60">
                  <c:v>733639.64842592797</c:v>
                </c:pt>
                <c:pt idx="61">
                  <c:v>733639.64981481503</c:v>
                </c:pt>
                <c:pt idx="62">
                  <c:v>733639.65122685244</c:v>
                </c:pt>
                <c:pt idx="63">
                  <c:v>733639.65261574241</c:v>
                </c:pt>
                <c:pt idx="64">
                  <c:v>733639.65401620395</c:v>
                </c:pt>
                <c:pt idx="65">
                  <c:v>733639.65539351909</c:v>
                </c:pt>
                <c:pt idx="66">
                  <c:v>733639.65680555743</c:v>
                </c:pt>
                <c:pt idx="67">
                  <c:v>733639.65819444542</c:v>
                </c:pt>
                <c:pt idx="68">
                  <c:v>733639.65958333295</c:v>
                </c:pt>
                <c:pt idx="69">
                  <c:v>733639.66099537001</c:v>
                </c:pt>
                <c:pt idx="70">
                  <c:v>733639.66238425893</c:v>
                </c:pt>
                <c:pt idx="71">
                  <c:v>733639.66378472245</c:v>
                </c:pt>
                <c:pt idx="72">
                  <c:v>733639.66518518503</c:v>
                </c:pt>
                <c:pt idx="73">
                  <c:v>733639.66658564995</c:v>
                </c:pt>
                <c:pt idx="74">
                  <c:v>733639.66797453701</c:v>
                </c:pt>
                <c:pt idx="75">
                  <c:v>733639.66937500006</c:v>
                </c:pt>
                <c:pt idx="76">
                  <c:v>733639.67076388898</c:v>
                </c:pt>
                <c:pt idx="77">
                  <c:v>733639.67216435017</c:v>
                </c:pt>
                <c:pt idx="78">
                  <c:v>733639.67356481496</c:v>
                </c:pt>
                <c:pt idx="79">
                  <c:v>733639.67496527696</c:v>
                </c:pt>
                <c:pt idx="80">
                  <c:v>733639.67636574095</c:v>
                </c:pt>
                <c:pt idx="81">
                  <c:v>733639.67775462999</c:v>
                </c:pt>
                <c:pt idx="82">
                  <c:v>733639.67915509199</c:v>
                </c:pt>
                <c:pt idx="83">
                  <c:v>733639.68055555597</c:v>
                </c:pt>
                <c:pt idx="84">
                  <c:v>733639.68195601902</c:v>
                </c:pt>
                <c:pt idx="85">
                  <c:v>733639.68335648195</c:v>
                </c:pt>
                <c:pt idx="86">
                  <c:v>733639.68474536785</c:v>
                </c:pt>
                <c:pt idx="87">
                  <c:v>733639.68614583299</c:v>
                </c:pt>
                <c:pt idx="88">
                  <c:v>733639.68754629465</c:v>
                </c:pt>
                <c:pt idx="89">
                  <c:v>733639.68894675898</c:v>
                </c:pt>
                <c:pt idx="90">
                  <c:v>733639.69033564802</c:v>
                </c:pt>
                <c:pt idx="91">
                  <c:v>733639.69172453741</c:v>
                </c:pt>
                <c:pt idx="92">
                  <c:v>733639.69312499999</c:v>
                </c:pt>
                <c:pt idx="93">
                  <c:v>733639.69452546199</c:v>
                </c:pt>
                <c:pt idx="94">
                  <c:v>733639.69592592644</c:v>
                </c:pt>
                <c:pt idx="95">
                  <c:v>733639.69732638891</c:v>
                </c:pt>
                <c:pt idx="96">
                  <c:v>733639.69872685208</c:v>
                </c:pt>
                <c:pt idx="97">
                  <c:v>733639.70012731501</c:v>
                </c:pt>
                <c:pt idx="98">
                  <c:v>733639.70152777794</c:v>
                </c:pt>
                <c:pt idx="99">
                  <c:v>733639.70291666698</c:v>
                </c:pt>
                <c:pt idx="100">
                  <c:v>733639.70431712898</c:v>
                </c:pt>
                <c:pt idx="101">
                  <c:v>733639.70571759297</c:v>
                </c:pt>
                <c:pt idx="102">
                  <c:v>733639.70710648189</c:v>
                </c:pt>
                <c:pt idx="103">
                  <c:v>733639.70851851837</c:v>
                </c:pt>
                <c:pt idx="104">
                  <c:v>733639.70990740706</c:v>
                </c:pt>
                <c:pt idx="105">
                  <c:v>733639.71130787104</c:v>
                </c:pt>
                <c:pt idx="106">
                  <c:v>733639.71270833199</c:v>
                </c:pt>
                <c:pt idx="107">
                  <c:v>733639.71410879376</c:v>
                </c:pt>
                <c:pt idx="108">
                  <c:v>733639.71550925716</c:v>
                </c:pt>
                <c:pt idx="109">
                  <c:v>733639.71688657405</c:v>
                </c:pt>
                <c:pt idx="110">
                  <c:v>733639.71828703745</c:v>
                </c:pt>
                <c:pt idx="111">
                  <c:v>733639.71968750004</c:v>
                </c:pt>
                <c:pt idx="112">
                  <c:v>733639.72108796344</c:v>
                </c:pt>
                <c:pt idx="113">
                  <c:v>733639.72248842602</c:v>
                </c:pt>
                <c:pt idx="114">
                  <c:v>733639.72388888907</c:v>
                </c:pt>
                <c:pt idx="115">
                  <c:v>733639.72527777799</c:v>
                </c:pt>
                <c:pt idx="116">
                  <c:v>733639.7266898154</c:v>
                </c:pt>
                <c:pt idx="117">
                  <c:v>733639.72807870398</c:v>
                </c:pt>
                <c:pt idx="118">
                  <c:v>733639.72947916517</c:v>
                </c:pt>
                <c:pt idx="119">
                  <c:v>733639.73087962996</c:v>
                </c:pt>
                <c:pt idx="120">
                  <c:v>733639.73228009301</c:v>
                </c:pt>
                <c:pt idx="121">
                  <c:v>733639.73368055595</c:v>
                </c:pt>
                <c:pt idx="122">
                  <c:v>733639.73506944499</c:v>
                </c:pt>
                <c:pt idx="123">
                  <c:v>733639.73646990804</c:v>
                </c:pt>
                <c:pt idx="124">
                  <c:v>733639.73787036899</c:v>
                </c:pt>
                <c:pt idx="125">
                  <c:v>733639.73924768437</c:v>
                </c:pt>
                <c:pt idx="126">
                  <c:v>733639.74065972201</c:v>
                </c:pt>
                <c:pt idx="127">
                  <c:v>733639.74204860965</c:v>
                </c:pt>
                <c:pt idx="128">
                  <c:v>733639.74346064904</c:v>
                </c:pt>
                <c:pt idx="129">
                  <c:v>733639.74484953692</c:v>
                </c:pt>
                <c:pt idx="130">
                  <c:v>733639.74624999997</c:v>
                </c:pt>
                <c:pt idx="131">
                  <c:v>733639.74765046302</c:v>
                </c:pt>
                <c:pt idx="132">
                  <c:v>733639.74905092595</c:v>
                </c:pt>
                <c:pt idx="133">
                  <c:v>733639.75043981499</c:v>
                </c:pt>
                <c:pt idx="134">
                  <c:v>733639.75185185205</c:v>
                </c:pt>
                <c:pt idx="135">
                  <c:v>733639.75324074144</c:v>
                </c:pt>
                <c:pt idx="136">
                  <c:v>733639.75462963001</c:v>
                </c:pt>
                <c:pt idx="137">
                  <c:v>733639.75604166707</c:v>
                </c:pt>
                <c:pt idx="138">
                  <c:v>733639.757430556</c:v>
                </c:pt>
                <c:pt idx="139">
                  <c:v>733639.75881944504</c:v>
                </c:pt>
                <c:pt idx="140">
                  <c:v>733639.76021990692</c:v>
                </c:pt>
                <c:pt idx="141">
                  <c:v>733639.76162037044</c:v>
                </c:pt>
                <c:pt idx="142">
                  <c:v>733639.76302083442</c:v>
                </c:pt>
                <c:pt idx="143">
                  <c:v>733639.76442129642</c:v>
                </c:pt>
                <c:pt idx="144">
                  <c:v>733639.76582175901</c:v>
                </c:pt>
                <c:pt idx="145">
                  <c:v>733639.76721064805</c:v>
                </c:pt>
                <c:pt idx="146">
                  <c:v>733639.76859953708</c:v>
                </c:pt>
                <c:pt idx="147">
                  <c:v>733639.77001157217</c:v>
                </c:pt>
                <c:pt idx="148">
                  <c:v>733639.77140046237</c:v>
                </c:pt>
                <c:pt idx="149">
                  <c:v>733639.772800926</c:v>
                </c:pt>
                <c:pt idx="150">
                  <c:v>733639.77418981271</c:v>
                </c:pt>
                <c:pt idx="151">
                  <c:v>733639.77559027623</c:v>
                </c:pt>
                <c:pt idx="152">
                  <c:v>733639.77697916515</c:v>
                </c:pt>
                <c:pt idx="153">
                  <c:v>733639.77839120396</c:v>
                </c:pt>
                <c:pt idx="154">
                  <c:v>733639.77978009137</c:v>
                </c:pt>
                <c:pt idx="155">
                  <c:v>733639.78118055465</c:v>
                </c:pt>
                <c:pt idx="156">
                  <c:v>733639.78258101898</c:v>
                </c:pt>
                <c:pt idx="157">
                  <c:v>733639.78396990697</c:v>
                </c:pt>
                <c:pt idx="158">
                  <c:v>733639.78537036758</c:v>
                </c:pt>
                <c:pt idx="159">
                  <c:v>733639.78675925836</c:v>
                </c:pt>
                <c:pt idx="160">
                  <c:v>733639.78817129426</c:v>
                </c:pt>
                <c:pt idx="161">
                  <c:v>733639.78956018272</c:v>
                </c:pt>
                <c:pt idx="162">
                  <c:v>733639.79096064798</c:v>
                </c:pt>
                <c:pt idx="163">
                  <c:v>733639.79234953516</c:v>
                </c:pt>
                <c:pt idx="164">
                  <c:v>733639.79376157396</c:v>
                </c:pt>
                <c:pt idx="165">
                  <c:v>733639.79515046196</c:v>
                </c:pt>
                <c:pt idx="166">
                  <c:v>733639.79655092605</c:v>
                </c:pt>
                <c:pt idx="167">
                  <c:v>733639.79793981323</c:v>
                </c:pt>
                <c:pt idx="168">
                  <c:v>733639.79934027558</c:v>
                </c:pt>
                <c:pt idx="169">
                  <c:v>733639.80074074143</c:v>
                </c:pt>
                <c:pt idx="170">
                  <c:v>733639.80214120389</c:v>
                </c:pt>
                <c:pt idx="171">
                  <c:v>733639.80353009305</c:v>
                </c:pt>
                <c:pt idx="172">
                  <c:v>733639.80491898197</c:v>
                </c:pt>
                <c:pt idx="173">
                  <c:v>733639.80633101903</c:v>
                </c:pt>
                <c:pt idx="174">
                  <c:v>733639.80771990796</c:v>
                </c:pt>
                <c:pt idx="175">
                  <c:v>733639.80912036996</c:v>
                </c:pt>
                <c:pt idx="176">
                  <c:v>733639.81050925888</c:v>
                </c:pt>
                <c:pt idx="177">
                  <c:v>733639.81190972205</c:v>
                </c:pt>
                <c:pt idx="178">
                  <c:v>733639.81331018498</c:v>
                </c:pt>
                <c:pt idx="179">
                  <c:v>733639.8146990739</c:v>
                </c:pt>
                <c:pt idx="180">
                  <c:v>733639.81609953742</c:v>
                </c:pt>
                <c:pt idx="181">
                  <c:v>733639.81748842704</c:v>
                </c:pt>
                <c:pt idx="182">
                  <c:v>733639.81890046305</c:v>
                </c:pt>
                <c:pt idx="183">
                  <c:v>733639.82028935209</c:v>
                </c:pt>
                <c:pt idx="184">
                  <c:v>733639.82167824241</c:v>
                </c:pt>
                <c:pt idx="185">
                  <c:v>733639.82306713227</c:v>
                </c:pt>
                <c:pt idx="186">
                  <c:v>733639.82447916688</c:v>
                </c:pt>
                <c:pt idx="187">
                  <c:v>733639.82586805604</c:v>
                </c:pt>
                <c:pt idx="188">
                  <c:v>733639.82726851909</c:v>
                </c:pt>
                <c:pt idx="189">
                  <c:v>733639.82866898202</c:v>
                </c:pt>
                <c:pt idx="190">
                  <c:v>733639.83006944542</c:v>
                </c:pt>
                <c:pt idx="191">
                  <c:v>733639.83145833469</c:v>
                </c:pt>
                <c:pt idx="192">
                  <c:v>733639.83285879705</c:v>
                </c:pt>
                <c:pt idx="193">
                  <c:v>733639.83425925893</c:v>
                </c:pt>
                <c:pt idx="194">
                  <c:v>733639.83564814844</c:v>
                </c:pt>
                <c:pt idx="195">
                  <c:v>733639.83704861102</c:v>
                </c:pt>
                <c:pt idx="196">
                  <c:v>733639.83844907407</c:v>
                </c:pt>
                <c:pt idx="197">
                  <c:v>733639.83984953701</c:v>
                </c:pt>
                <c:pt idx="198">
                  <c:v>733639.84123842744</c:v>
                </c:pt>
                <c:pt idx="199">
                  <c:v>733639.84263888909</c:v>
                </c:pt>
                <c:pt idx="200">
                  <c:v>733639.84403935191</c:v>
                </c:pt>
                <c:pt idx="201">
                  <c:v>733639.8454282427</c:v>
                </c:pt>
                <c:pt idx="202">
                  <c:v>733639.84682870551</c:v>
                </c:pt>
                <c:pt idx="203">
                  <c:v>733639.84821759444</c:v>
                </c:pt>
                <c:pt idx="204">
                  <c:v>733639.84962963045</c:v>
                </c:pt>
                <c:pt idx="205">
                  <c:v>733639.85103009443</c:v>
                </c:pt>
                <c:pt idx="206">
                  <c:v>733639.85243055644</c:v>
                </c:pt>
                <c:pt idx="207">
                  <c:v>733639.85383102077</c:v>
                </c:pt>
                <c:pt idx="208">
                  <c:v>733639.85521990794</c:v>
                </c:pt>
                <c:pt idx="209">
                  <c:v>733639.85662037239</c:v>
                </c:pt>
                <c:pt idx="210">
                  <c:v>733639.8580092591</c:v>
                </c:pt>
                <c:pt idx="211">
                  <c:v>733639.85940972203</c:v>
                </c:pt>
                <c:pt idx="212">
                  <c:v>733639.86079861142</c:v>
                </c:pt>
                <c:pt idx="213">
                  <c:v>733639.86219907389</c:v>
                </c:pt>
                <c:pt idx="214">
                  <c:v>733639.8636111127</c:v>
                </c:pt>
                <c:pt idx="215">
                  <c:v>733639.86499999999</c:v>
                </c:pt>
                <c:pt idx="216">
                  <c:v>733639.86638888903</c:v>
                </c:pt>
                <c:pt idx="217">
                  <c:v>733639.86780092795</c:v>
                </c:pt>
                <c:pt idx="218">
                  <c:v>733639.86918981501</c:v>
                </c:pt>
                <c:pt idx="219">
                  <c:v>733639.87059027737</c:v>
                </c:pt>
                <c:pt idx="220">
                  <c:v>733639.87199074205</c:v>
                </c:pt>
                <c:pt idx="221">
                  <c:v>733639.87337962899</c:v>
                </c:pt>
                <c:pt idx="222">
                  <c:v>733639.87476851896</c:v>
                </c:pt>
                <c:pt idx="223">
                  <c:v>733639.87618055602</c:v>
                </c:pt>
                <c:pt idx="224">
                  <c:v>733639.87756944436</c:v>
                </c:pt>
                <c:pt idx="225">
                  <c:v>733639.87896990695</c:v>
                </c:pt>
                <c:pt idx="226">
                  <c:v>733639.88035879598</c:v>
                </c:pt>
                <c:pt idx="227">
                  <c:v>733639.88175925892</c:v>
                </c:pt>
                <c:pt idx="228">
                  <c:v>733639.88314814796</c:v>
                </c:pt>
                <c:pt idx="229">
                  <c:v>733639.88456018397</c:v>
                </c:pt>
                <c:pt idx="230">
                  <c:v>733639.88594907336</c:v>
                </c:pt>
                <c:pt idx="231">
                  <c:v>733639.88734953699</c:v>
                </c:pt>
                <c:pt idx="232">
                  <c:v>733639.88873842603</c:v>
                </c:pt>
                <c:pt idx="233">
                  <c:v>733639.89013888896</c:v>
                </c:pt>
                <c:pt idx="234">
                  <c:v>733639.8915393519</c:v>
                </c:pt>
                <c:pt idx="235">
                  <c:v>733639.89293981437</c:v>
                </c:pt>
                <c:pt idx="236">
                  <c:v>733639.89432870399</c:v>
                </c:pt>
                <c:pt idx="237">
                  <c:v>733639.89572916692</c:v>
                </c:pt>
                <c:pt idx="238">
                  <c:v>733639.89712962997</c:v>
                </c:pt>
                <c:pt idx="239">
                  <c:v>733639.89853009302</c:v>
                </c:pt>
                <c:pt idx="240">
                  <c:v>733639.89991898136</c:v>
                </c:pt>
                <c:pt idx="241">
                  <c:v>733639.90131944499</c:v>
                </c:pt>
                <c:pt idx="242">
                  <c:v>733639.90271990688</c:v>
                </c:pt>
                <c:pt idx="243">
                  <c:v>733639.90412036888</c:v>
                </c:pt>
                <c:pt idx="244">
                  <c:v>733639.90549768542</c:v>
                </c:pt>
                <c:pt idx="245">
                  <c:v>733639.90690972202</c:v>
                </c:pt>
                <c:pt idx="246">
                  <c:v>733639.90831018437</c:v>
                </c:pt>
                <c:pt idx="247">
                  <c:v>733639.90969907399</c:v>
                </c:pt>
                <c:pt idx="248">
                  <c:v>733639.91109953704</c:v>
                </c:pt>
                <c:pt idx="249">
                  <c:v>733639.91248842643</c:v>
                </c:pt>
                <c:pt idx="250">
                  <c:v>733639.91388888902</c:v>
                </c:pt>
                <c:pt idx="251">
                  <c:v>733639.91526620404</c:v>
                </c:pt>
                <c:pt idx="252">
                  <c:v>733639.91667824145</c:v>
                </c:pt>
                <c:pt idx="253">
                  <c:v>733639.91806713189</c:v>
                </c:pt>
                <c:pt idx="254">
                  <c:v>733639.91946759343</c:v>
                </c:pt>
                <c:pt idx="255">
                  <c:v>733639.92085648351</c:v>
                </c:pt>
                <c:pt idx="256">
                  <c:v>733639.92225694715</c:v>
                </c:pt>
                <c:pt idx="257">
                  <c:v>733639.92364583444</c:v>
                </c:pt>
                <c:pt idx="258">
                  <c:v>733639.92505787243</c:v>
                </c:pt>
                <c:pt idx="259">
                  <c:v>733639.92644675903</c:v>
                </c:pt>
                <c:pt idx="260">
                  <c:v>733639.92784722243</c:v>
                </c:pt>
                <c:pt idx="261">
                  <c:v>733639.92924768501</c:v>
                </c:pt>
                <c:pt idx="262">
                  <c:v>733639.93063657405</c:v>
                </c:pt>
                <c:pt idx="263">
                  <c:v>733639.93204861099</c:v>
                </c:pt>
                <c:pt idx="264">
                  <c:v>733639.9334375019</c:v>
                </c:pt>
                <c:pt idx="265">
                  <c:v>733639.93483796343</c:v>
                </c:pt>
                <c:pt idx="266">
                  <c:v>733639.93623842741</c:v>
                </c:pt>
                <c:pt idx="267">
                  <c:v>733639.93763888895</c:v>
                </c:pt>
                <c:pt idx="268">
                  <c:v>733639.93903935188</c:v>
                </c:pt>
                <c:pt idx="269">
                  <c:v>733639.94042824244</c:v>
                </c:pt>
                <c:pt idx="270">
                  <c:v>733639.94182870444</c:v>
                </c:pt>
                <c:pt idx="271">
                  <c:v>733639.94321759441</c:v>
                </c:pt>
                <c:pt idx="272">
                  <c:v>733639.94461805536</c:v>
                </c:pt>
                <c:pt idx="273">
                  <c:v>733639.94600694766</c:v>
                </c:pt>
                <c:pt idx="274">
                  <c:v>733639.94739583344</c:v>
                </c:pt>
                <c:pt idx="275">
                  <c:v>733639.9488078719</c:v>
                </c:pt>
                <c:pt idx="276">
                  <c:v>733639.95019675908</c:v>
                </c:pt>
                <c:pt idx="277">
                  <c:v>733639.95159722376</c:v>
                </c:pt>
                <c:pt idx="278">
                  <c:v>733639.95299768494</c:v>
                </c:pt>
                <c:pt idx="279">
                  <c:v>733639.9543865741</c:v>
                </c:pt>
                <c:pt idx="280">
                  <c:v>733639.9557870389</c:v>
                </c:pt>
                <c:pt idx="281">
                  <c:v>733639.95717592642</c:v>
                </c:pt>
                <c:pt idx="282">
                  <c:v>733639.95857638901</c:v>
                </c:pt>
                <c:pt idx="283">
                  <c:v>733639.95997685206</c:v>
                </c:pt>
                <c:pt idx="284">
                  <c:v>733639.96136574296</c:v>
                </c:pt>
                <c:pt idx="285">
                  <c:v>733639.96276620403</c:v>
                </c:pt>
                <c:pt idx="286">
                  <c:v>733639.96415509295</c:v>
                </c:pt>
                <c:pt idx="287">
                  <c:v>733639.96555555705</c:v>
                </c:pt>
                <c:pt idx="288">
                  <c:v>733639.96696759481</c:v>
                </c:pt>
                <c:pt idx="289">
                  <c:v>733639.96835648245</c:v>
                </c:pt>
                <c:pt idx="290">
                  <c:v>733639.96974536998</c:v>
                </c:pt>
                <c:pt idx="291">
                  <c:v>733639.97114583303</c:v>
                </c:pt>
                <c:pt idx="292">
                  <c:v>733639.97254629596</c:v>
                </c:pt>
                <c:pt idx="293">
                  <c:v>733639.9739467589</c:v>
                </c:pt>
                <c:pt idx="294">
                  <c:v>733639.97533564805</c:v>
                </c:pt>
                <c:pt idx="295">
                  <c:v>733639.97673611145</c:v>
                </c:pt>
                <c:pt idx="296">
                  <c:v>733639.97812500002</c:v>
                </c:pt>
                <c:pt idx="297">
                  <c:v>733639.97951388836</c:v>
                </c:pt>
                <c:pt idx="298">
                  <c:v>733639.98091435188</c:v>
                </c:pt>
                <c:pt idx="299">
                  <c:v>733639.98231481388</c:v>
                </c:pt>
                <c:pt idx="300">
                  <c:v>733639.98371527798</c:v>
                </c:pt>
                <c:pt idx="301">
                  <c:v>733639.98511574103</c:v>
                </c:pt>
                <c:pt idx="302">
                  <c:v>733639.98650462995</c:v>
                </c:pt>
                <c:pt idx="303">
                  <c:v>733639.987905093</c:v>
                </c:pt>
                <c:pt idx="304">
                  <c:v>733639.98930555466</c:v>
                </c:pt>
                <c:pt idx="305">
                  <c:v>733639.9907060191</c:v>
                </c:pt>
                <c:pt idx="306">
                  <c:v>733639.99209490709</c:v>
                </c:pt>
                <c:pt idx="307">
                  <c:v>733639.99348379741</c:v>
                </c:pt>
                <c:pt idx="308">
                  <c:v>733639.99488425895</c:v>
                </c:pt>
                <c:pt idx="309">
                  <c:v>733639.99628472351</c:v>
                </c:pt>
                <c:pt idx="310">
                  <c:v>733639.99767361104</c:v>
                </c:pt>
                <c:pt idx="311">
                  <c:v>733639.99907407397</c:v>
                </c:pt>
                <c:pt idx="312">
                  <c:v>733640.00047453702</c:v>
                </c:pt>
                <c:pt idx="313">
                  <c:v>733640.00187500042</c:v>
                </c:pt>
                <c:pt idx="314">
                  <c:v>733640.003263889</c:v>
                </c:pt>
                <c:pt idx="315">
                  <c:v>733640.00466435193</c:v>
                </c:pt>
                <c:pt idx="316">
                  <c:v>733640.00606481545</c:v>
                </c:pt>
                <c:pt idx="317">
                  <c:v>733640.00745370402</c:v>
                </c:pt>
                <c:pt idx="318">
                  <c:v>733640.00885416742</c:v>
                </c:pt>
                <c:pt idx="319">
                  <c:v>733640.01024305599</c:v>
                </c:pt>
                <c:pt idx="320">
                  <c:v>733640.01165509445</c:v>
                </c:pt>
                <c:pt idx="321">
                  <c:v>733640.01305555645</c:v>
                </c:pt>
                <c:pt idx="322">
                  <c:v>733640.0144444441</c:v>
                </c:pt>
                <c:pt idx="323">
                  <c:v>733640.01584490843</c:v>
                </c:pt>
                <c:pt idx="324">
                  <c:v>733640.01723379595</c:v>
                </c:pt>
                <c:pt idx="325">
                  <c:v>733640.01862268662</c:v>
                </c:pt>
                <c:pt idx="326">
                  <c:v>733640.02002314944</c:v>
                </c:pt>
                <c:pt idx="327">
                  <c:v>733640.02142361295</c:v>
                </c:pt>
                <c:pt idx="328">
                  <c:v>733640.02282407403</c:v>
                </c:pt>
                <c:pt idx="329">
                  <c:v>733640.02421296237</c:v>
                </c:pt>
                <c:pt idx="330">
                  <c:v>733640.02562500176</c:v>
                </c:pt>
                <c:pt idx="331">
                  <c:v>733640.02701388893</c:v>
                </c:pt>
                <c:pt idx="332">
                  <c:v>733640.0284143521</c:v>
                </c:pt>
                <c:pt idx="333">
                  <c:v>733640.02980324242</c:v>
                </c:pt>
                <c:pt idx="334">
                  <c:v>733640.03121527843</c:v>
                </c:pt>
                <c:pt idx="335">
                  <c:v>733640.03260416701</c:v>
                </c:pt>
                <c:pt idx="336">
                  <c:v>733640.03399305604</c:v>
                </c:pt>
                <c:pt idx="337">
                  <c:v>733640.03539351909</c:v>
                </c:pt>
                <c:pt idx="338">
                  <c:v>733640.03678240743</c:v>
                </c:pt>
                <c:pt idx="339">
                  <c:v>733640.03818287002</c:v>
                </c:pt>
                <c:pt idx="340">
                  <c:v>733640.03958333295</c:v>
                </c:pt>
                <c:pt idx="341">
                  <c:v>733640.04098379705</c:v>
                </c:pt>
                <c:pt idx="342">
                  <c:v>733640.04237268399</c:v>
                </c:pt>
                <c:pt idx="343">
                  <c:v>733640.04378472245</c:v>
                </c:pt>
                <c:pt idx="344">
                  <c:v>733640.04517361103</c:v>
                </c:pt>
                <c:pt idx="345">
                  <c:v>733640.04656249995</c:v>
                </c:pt>
                <c:pt idx="346">
                  <c:v>733640.047962963</c:v>
                </c:pt>
                <c:pt idx="347">
                  <c:v>733640.04935185192</c:v>
                </c:pt>
                <c:pt idx="348">
                  <c:v>733640.0507638891</c:v>
                </c:pt>
                <c:pt idx="349">
                  <c:v>733640.05216435192</c:v>
                </c:pt>
                <c:pt idx="350">
                  <c:v>733640.0535532427</c:v>
                </c:pt>
                <c:pt idx="351">
                  <c:v>733640.05495370401</c:v>
                </c:pt>
                <c:pt idx="352">
                  <c:v>733640.05634259304</c:v>
                </c:pt>
                <c:pt idx="353">
                  <c:v>733640.05774305598</c:v>
                </c:pt>
                <c:pt idx="354">
                  <c:v>733640.05914351891</c:v>
                </c:pt>
                <c:pt idx="355">
                  <c:v>733640.06054398208</c:v>
                </c:pt>
                <c:pt idx="356">
                  <c:v>733640.06193286995</c:v>
                </c:pt>
                <c:pt idx="357">
                  <c:v>733640.06333333405</c:v>
                </c:pt>
                <c:pt idx="358">
                  <c:v>733640.06473379605</c:v>
                </c:pt>
                <c:pt idx="359">
                  <c:v>733640.0661342591</c:v>
                </c:pt>
                <c:pt idx="360">
                  <c:v>733640.06752314942</c:v>
                </c:pt>
                <c:pt idx="361">
                  <c:v>733640.06893518544</c:v>
                </c:pt>
                <c:pt idx="362">
                  <c:v>733640.07033564802</c:v>
                </c:pt>
                <c:pt idx="363">
                  <c:v>733640.07172453741</c:v>
                </c:pt>
                <c:pt idx="364">
                  <c:v>733640.073125</c:v>
                </c:pt>
                <c:pt idx="365">
                  <c:v>733640.07452546188</c:v>
                </c:pt>
                <c:pt idx="366">
                  <c:v>733640.07591435197</c:v>
                </c:pt>
                <c:pt idx="367">
                  <c:v>733640.07730324101</c:v>
                </c:pt>
                <c:pt idx="368">
                  <c:v>733640.07871527737</c:v>
                </c:pt>
                <c:pt idx="369">
                  <c:v>733640.080115741</c:v>
                </c:pt>
                <c:pt idx="370">
                  <c:v>733640.08151620394</c:v>
                </c:pt>
                <c:pt idx="371">
                  <c:v>733640.08291666699</c:v>
                </c:pt>
                <c:pt idx="372">
                  <c:v>733640.08430555428</c:v>
                </c:pt>
                <c:pt idx="373">
                  <c:v>733640.08570601908</c:v>
                </c:pt>
                <c:pt idx="374">
                  <c:v>733640.08710648189</c:v>
                </c:pt>
                <c:pt idx="375">
                  <c:v>733640.08849537105</c:v>
                </c:pt>
                <c:pt idx="376">
                  <c:v>733640.08989583305</c:v>
                </c:pt>
                <c:pt idx="377">
                  <c:v>733640.09128472244</c:v>
                </c:pt>
                <c:pt idx="378">
                  <c:v>733640.09269675892</c:v>
                </c:pt>
                <c:pt idx="379">
                  <c:v>733640.09408564842</c:v>
                </c:pt>
                <c:pt idx="380">
                  <c:v>733640.09549768502</c:v>
                </c:pt>
                <c:pt idx="381">
                  <c:v>733640.09689814795</c:v>
                </c:pt>
                <c:pt idx="382">
                  <c:v>733640.09828703874</c:v>
                </c:pt>
                <c:pt idx="383">
                  <c:v>733640.09968750004</c:v>
                </c:pt>
                <c:pt idx="384">
                  <c:v>733640.10107638908</c:v>
                </c:pt>
                <c:pt idx="385">
                  <c:v>733640.1024768519</c:v>
                </c:pt>
                <c:pt idx="386">
                  <c:v>733640.10386574245</c:v>
                </c:pt>
                <c:pt idx="387">
                  <c:v>733640.105277778</c:v>
                </c:pt>
                <c:pt idx="388">
                  <c:v>733640.10666666704</c:v>
                </c:pt>
                <c:pt idx="389">
                  <c:v>733640.10806713044</c:v>
                </c:pt>
                <c:pt idx="390">
                  <c:v>733640.10946759302</c:v>
                </c:pt>
                <c:pt idx="391">
                  <c:v>733640.11086805596</c:v>
                </c:pt>
                <c:pt idx="392">
                  <c:v>733640.11225694662</c:v>
                </c:pt>
                <c:pt idx="393">
                  <c:v>733640.11365740944</c:v>
                </c:pt>
                <c:pt idx="394">
                  <c:v>733640.11505787005</c:v>
                </c:pt>
                <c:pt idx="395">
                  <c:v>733640.11644675909</c:v>
                </c:pt>
                <c:pt idx="396">
                  <c:v>733640.11785879603</c:v>
                </c:pt>
                <c:pt idx="397">
                  <c:v>733640.11925925897</c:v>
                </c:pt>
                <c:pt idx="398">
                  <c:v>733640.120648148</c:v>
                </c:pt>
                <c:pt idx="399">
                  <c:v>733640.12204861036</c:v>
                </c:pt>
                <c:pt idx="400">
                  <c:v>733640.12346064905</c:v>
                </c:pt>
                <c:pt idx="401">
                  <c:v>733640.12484953692</c:v>
                </c:pt>
                <c:pt idx="402">
                  <c:v>733640.12624999997</c:v>
                </c:pt>
                <c:pt idx="403">
                  <c:v>733640.12762731651</c:v>
                </c:pt>
                <c:pt idx="404">
                  <c:v>733640.12902777805</c:v>
                </c:pt>
                <c:pt idx="405">
                  <c:v>733640.13042824145</c:v>
                </c:pt>
                <c:pt idx="406">
                  <c:v>733640.13182870403</c:v>
                </c:pt>
                <c:pt idx="407">
                  <c:v>733640.13322916708</c:v>
                </c:pt>
                <c:pt idx="408">
                  <c:v>733640.13461805426</c:v>
                </c:pt>
                <c:pt idx="409">
                  <c:v>733640.13603009295</c:v>
                </c:pt>
                <c:pt idx="410">
                  <c:v>733640.13740740705</c:v>
                </c:pt>
                <c:pt idx="411">
                  <c:v>733640.13880787045</c:v>
                </c:pt>
                <c:pt idx="412">
                  <c:v>733640.14020833303</c:v>
                </c:pt>
                <c:pt idx="413">
                  <c:v>733640.14160879643</c:v>
                </c:pt>
                <c:pt idx="414">
                  <c:v>733640.142997685</c:v>
                </c:pt>
                <c:pt idx="415">
                  <c:v>733640.14438657393</c:v>
                </c:pt>
                <c:pt idx="416">
                  <c:v>733640.14579861099</c:v>
                </c:pt>
                <c:pt idx="417">
                  <c:v>733640.14718750003</c:v>
                </c:pt>
                <c:pt idx="418">
                  <c:v>733640.14858796343</c:v>
                </c:pt>
                <c:pt idx="419">
                  <c:v>733640.14997685188</c:v>
                </c:pt>
                <c:pt idx="420">
                  <c:v>733640.15137731505</c:v>
                </c:pt>
                <c:pt idx="421">
                  <c:v>733640.15277777798</c:v>
                </c:pt>
                <c:pt idx="422">
                  <c:v>733640.15416666691</c:v>
                </c:pt>
                <c:pt idx="423">
                  <c:v>733640.15555555595</c:v>
                </c:pt>
                <c:pt idx="424">
                  <c:v>733640.1569675944</c:v>
                </c:pt>
                <c:pt idx="425">
                  <c:v>733640.15836805606</c:v>
                </c:pt>
                <c:pt idx="426">
                  <c:v>733640.15976851899</c:v>
                </c:pt>
                <c:pt idx="427">
                  <c:v>733640.16114583344</c:v>
                </c:pt>
                <c:pt idx="428">
                  <c:v>733640.16254629602</c:v>
                </c:pt>
                <c:pt idx="429">
                  <c:v>733640.16393518494</c:v>
                </c:pt>
                <c:pt idx="430">
                  <c:v>733640.16533564904</c:v>
                </c:pt>
                <c:pt idx="431">
                  <c:v>733640.1667245389</c:v>
                </c:pt>
                <c:pt idx="432">
                  <c:v>733640.16812500043</c:v>
                </c:pt>
                <c:pt idx="433">
                  <c:v>733640.16951388889</c:v>
                </c:pt>
                <c:pt idx="434">
                  <c:v>733640.17091435136</c:v>
                </c:pt>
                <c:pt idx="435">
                  <c:v>733640.17230324098</c:v>
                </c:pt>
                <c:pt idx="436">
                  <c:v>733640.17371527699</c:v>
                </c:pt>
                <c:pt idx="437">
                  <c:v>733640.17510416696</c:v>
                </c:pt>
                <c:pt idx="438">
                  <c:v>733640.17650463001</c:v>
                </c:pt>
                <c:pt idx="439">
                  <c:v>733640.17789351894</c:v>
                </c:pt>
                <c:pt idx="440">
                  <c:v>733640.17928240693</c:v>
                </c:pt>
                <c:pt idx="441">
                  <c:v>733640.18068286998</c:v>
                </c:pt>
                <c:pt idx="442">
                  <c:v>733640.18207175715</c:v>
                </c:pt>
                <c:pt idx="443">
                  <c:v>733640.18347222195</c:v>
                </c:pt>
                <c:pt idx="444">
                  <c:v>733640.18487268337</c:v>
                </c:pt>
                <c:pt idx="445">
                  <c:v>733640.18627314805</c:v>
                </c:pt>
                <c:pt idx="446">
                  <c:v>733640.18766203709</c:v>
                </c:pt>
                <c:pt idx="447">
                  <c:v>733640.18906249898</c:v>
                </c:pt>
                <c:pt idx="448">
                  <c:v>733640.19046296296</c:v>
                </c:pt>
                <c:pt idx="449">
                  <c:v>733640.191851852</c:v>
                </c:pt>
                <c:pt idx="450">
                  <c:v>733640.19325231505</c:v>
                </c:pt>
                <c:pt idx="451">
                  <c:v>733640.19464120397</c:v>
                </c:pt>
                <c:pt idx="452">
                  <c:v>733640.1960416669</c:v>
                </c:pt>
                <c:pt idx="453">
                  <c:v>733640.19744212937</c:v>
                </c:pt>
                <c:pt idx="454">
                  <c:v>733640.198842593</c:v>
                </c:pt>
                <c:pt idx="455">
                  <c:v>733640.20023148193</c:v>
                </c:pt>
                <c:pt idx="456">
                  <c:v>733640.20162037003</c:v>
                </c:pt>
                <c:pt idx="457">
                  <c:v>733640.20302083343</c:v>
                </c:pt>
                <c:pt idx="458">
                  <c:v>733640.20442129602</c:v>
                </c:pt>
                <c:pt idx="459">
                  <c:v>733640.20582175895</c:v>
                </c:pt>
                <c:pt idx="460">
                  <c:v>733640.207222222</c:v>
                </c:pt>
                <c:pt idx="461">
                  <c:v>733640.20861111104</c:v>
                </c:pt>
                <c:pt idx="462">
                  <c:v>733640.21001157397</c:v>
                </c:pt>
                <c:pt idx="463">
                  <c:v>733640.21140046301</c:v>
                </c:pt>
                <c:pt idx="464">
                  <c:v>733640.21278935042</c:v>
                </c:pt>
                <c:pt idx="465">
                  <c:v>733640.21418981336</c:v>
                </c:pt>
                <c:pt idx="466">
                  <c:v>733640.21559027699</c:v>
                </c:pt>
                <c:pt idx="467">
                  <c:v>733640.21700231498</c:v>
                </c:pt>
                <c:pt idx="468">
                  <c:v>733640.2183912039</c:v>
                </c:pt>
                <c:pt idx="469">
                  <c:v>733640.21979166637</c:v>
                </c:pt>
                <c:pt idx="470">
                  <c:v>733640.22116898198</c:v>
                </c:pt>
                <c:pt idx="471">
                  <c:v>733640.22256944398</c:v>
                </c:pt>
                <c:pt idx="472">
                  <c:v>733640.22396990797</c:v>
                </c:pt>
                <c:pt idx="473">
                  <c:v>733640.22535879596</c:v>
                </c:pt>
                <c:pt idx="474">
                  <c:v>733640.22677083302</c:v>
                </c:pt>
                <c:pt idx="475">
                  <c:v>733640.22817129537</c:v>
                </c:pt>
                <c:pt idx="476">
                  <c:v>733640.22956018336</c:v>
                </c:pt>
                <c:pt idx="477">
                  <c:v>733640.23096064804</c:v>
                </c:pt>
                <c:pt idx="478">
                  <c:v>733640.23236111098</c:v>
                </c:pt>
                <c:pt idx="479">
                  <c:v>733640.23375000001</c:v>
                </c:pt>
                <c:pt idx="480">
                  <c:v>733640.23515046237</c:v>
                </c:pt>
                <c:pt idx="481">
                  <c:v>733640.23655092705</c:v>
                </c:pt>
                <c:pt idx="482">
                  <c:v>733640.23795138893</c:v>
                </c:pt>
                <c:pt idx="483">
                  <c:v>733640.23935185198</c:v>
                </c:pt>
                <c:pt idx="484">
                  <c:v>733640.24074074102</c:v>
                </c:pt>
                <c:pt idx="485">
                  <c:v>733640.24214120337</c:v>
                </c:pt>
                <c:pt idx="486">
                  <c:v>733640.24351851898</c:v>
                </c:pt>
                <c:pt idx="487">
                  <c:v>733640.24491898017</c:v>
                </c:pt>
                <c:pt idx="488">
                  <c:v>733640.24631944497</c:v>
                </c:pt>
                <c:pt idx="489">
                  <c:v>733640.24771990697</c:v>
                </c:pt>
                <c:pt idx="490">
                  <c:v>733640.24910879426</c:v>
                </c:pt>
                <c:pt idx="491">
                  <c:v>733640.25052083295</c:v>
                </c:pt>
                <c:pt idx="492">
                  <c:v>733640.25192129705</c:v>
                </c:pt>
                <c:pt idx="493">
                  <c:v>733640.25331018399</c:v>
                </c:pt>
                <c:pt idx="494">
                  <c:v>733640.2547222221</c:v>
                </c:pt>
                <c:pt idx="495">
                  <c:v>733640.25611111103</c:v>
                </c:pt>
                <c:pt idx="496">
                  <c:v>733640.25751157396</c:v>
                </c:pt>
                <c:pt idx="497">
                  <c:v>733640.258900463</c:v>
                </c:pt>
                <c:pt idx="498">
                  <c:v>733640.26028935192</c:v>
                </c:pt>
                <c:pt idx="499">
                  <c:v>733640.26168981544</c:v>
                </c:pt>
                <c:pt idx="500">
                  <c:v>733640.26309027802</c:v>
                </c:pt>
                <c:pt idx="501">
                  <c:v>733640.26449074142</c:v>
                </c:pt>
                <c:pt idx="502">
                  <c:v>733640.26589120401</c:v>
                </c:pt>
                <c:pt idx="503">
                  <c:v>733640.26728009304</c:v>
                </c:pt>
                <c:pt idx="504">
                  <c:v>733640.26868055644</c:v>
                </c:pt>
                <c:pt idx="505">
                  <c:v>733640.27008101891</c:v>
                </c:pt>
                <c:pt idx="506">
                  <c:v>733640.27148148208</c:v>
                </c:pt>
                <c:pt idx="507">
                  <c:v>733640.27288194408</c:v>
                </c:pt>
                <c:pt idx="508">
                  <c:v>733640.27427083196</c:v>
                </c:pt>
                <c:pt idx="509">
                  <c:v>733640.27567129536</c:v>
                </c:pt>
                <c:pt idx="510">
                  <c:v>733640.27707175678</c:v>
                </c:pt>
                <c:pt idx="511">
                  <c:v>733640.27847222192</c:v>
                </c:pt>
                <c:pt idx="512">
                  <c:v>733640.27987268323</c:v>
                </c:pt>
                <c:pt idx="513">
                  <c:v>733640.28126157389</c:v>
                </c:pt>
                <c:pt idx="514">
                  <c:v>733640.28265046189</c:v>
                </c:pt>
                <c:pt idx="515">
                  <c:v>733640.28405092598</c:v>
                </c:pt>
                <c:pt idx="516">
                  <c:v>733640.28545138892</c:v>
                </c:pt>
                <c:pt idx="517">
                  <c:v>733640.28685185208</c:v>
                </c:pt>
                <c:pt idx="518">
                  <c:v>733640.28825231502</c:v>
                </c:pt>
                <c:pt idx="519">
                  <c:v>733640.28964120336</c:v>
                </c:pt>
                <c:pt idx="520">
                  <c:v>733640.29104166699</c:v>
                </c:pt>
                <c:pt idx="521">
                  <c:v>733640.29244212899</c:v>
                </c:pt>
                <c:pt idx="522">
                  <c:v>733640.29383101908</c:v>
                </c:pt>
                <c:pt idx="523">
                  <c:v>733640.29524305428</c:v>
                </c:pt>
                <c:pt idx="524">
                  <c:v>733640.29663194495</c:v>
                </c:pt>
                <c:pt idx="525">
                  <c:v>733640.29804398189</c:v>
                </c:pt>
                <c:pt idx="526">
                  <c:v>733640.29943286965</c:v>
                </c:pt>
                <c:pt idx="527">
                  <c:v>733640.30083333445</c:v>
                </c:pt>
                <c:pt idx="528">
                  <c:v>733640.30222222244</c:v>
                </c:pt>
                <c:pt idx="529">
                  <c:v>733640.30363425903</c:v>
                </c:pt>
                <c:pt idx="530">
                  <c:v>733640.30503472243</c:v>
                </c:pt>
                <c:pt idx="531">
                  <c:v>733640.30642361334</c:v>
                </c:pt>
                <c:pt idx="532">
                  <c:v>733640.3078356497</c:v>
                </c:pt>
                <c:pt idx="533">
                  <c:v>733640.30921296298</c:v>
                </c:pt>
                <c:pt idx="534">
                  <c:v>733640.31061342743</c:v>
                </c:pt>
                <c:pt idx="535">
                  <c:v>733640.31201388908</c:v>
                </c:pt>
                <c:pt idx="536">
                  <c:v>733640.31341435201</c:v>
                </c:pt>
                <c:pt idx="537">
                  <c:v>733640.31481481495</c:v>
                </c:pt>
                <c:pt idx="538">
                  <c:v>733640.31621527905</c:v>
                </c:pt>
                <c:pt idx="539">
                  <c:v>733640.31761574245</c:v>
                </c:pt>
                <c:pt idx="540">
                  <c:v>733640.3190162041</c:v>
                </c:pt>
                <c:pt idx="541">
                  <c:v>733640.32041666703</c:v>
                </c:pt>
                <c:pt idx="542">
                  <c:v>733640.32181713253</c:v>
                </c:pt>
                <c:pt idx="543">
                  <c:v>733640.32320602052</c:v>
                </c:pt>
                <c:pt idx="544">
                  <c:v>733640.32459490804</c:v>
                </c:pt>
                <c:pt idx="545">
                  <c:v>733640.3260069479</c:v>
                </c:pt>
                <c:pt idx="546">
                  <c:v>733640.32739583345</c:v>
                </c:pt>
                <c:pt idx="547">
                  <c:v>733640.32880787225</c:v>
                </c:pt>
                <c:pt idx="548">
                  <c:v>733640.33019675908</c:v>
                </c:pt>
                <c:pt idx="549">
                  <c:v>733640.33160879742</c:v>
                </c:pt>
                <c:pt idx="550">
                  <c:v>733640.33299768495</c:v>
                </c:pt>
                <c:pt idx="551">
                  <c:v>733640.3343865741</c:v>
                </c:pt>
                <c:pt idx="552">
                  <c:v>733640.3357870389</c:v>
                </c:pt>
                <c:pt idx="553">
                  <c:v>733640.33717592643</c:v>
                </c:pt>
                <c:pt idx="554">
                  <c:v>733640.33858796442</c:v>
                </c:pt>
                <c:pt idx="555">
                  <c:v>733640.33998842642</c:v>
                </c:pt>
                <c:pt idx="556">
                  <c:v>733640.34138888901</c:v>
                </c:pt>
                <c:pt idx="557">
                  <c:v>733640.34278935206</c:v>
                </c:pt>
                <c:pt idx="558">
                  <c:v>733640.34417824098</c:v>
                </c:pt>
                <c:pt idx="559">
                  <c:v>733640.34557870391</c:v>
                </c:pt>
                <c:pt idx="560">
                  <c:v>733640.3469675947</c:v>
                </c:pt>
                <c:pt idx="561">
                  <c:v>733640.34835648362</c:v>
                </c:pt>
                <c:pt idx="562">
                  <c:v>733640.34976851894</c:v>
                </c:pt>
                <c:pt idx="563">
                  <c:v>733640.35115740926</c:v>
                </c:pt>
                <c:pt idx="564">
                  <c:v>733640.35255787044</c:v>
                </c:pt>
                <c:pt idx="565">
                  <c:v>733640.35394675902</c:v>
                </c:pt>
                <c:pt idx="566">
                  <c:v>733640.35535879643</c:v>
                </c:pt>
                <c:pt idx="567">
                  <c:v>733640.35675925901</c:v>
                </c:pt>
                <c:pt idx="568">
                  <c:v>733640.35814814805</c:v>
                </c:pt>
                <c:pt idx="569">
                  <c:v>733640.35954861098</c:v>
                </c:pt>
                <c:pt idx="570">
                  <c:v>733640.36093750177</c:v>
                </c:pt>
                <c:pt idx="571">
                  <c:v>733640.36234953708</c:v>
                </c:pt>
                <c:pt idx="572">
                  <c:v>733640.3637384274</c:v>
                </c:pt>
                <c:pt idx="573">
                  <c:v>733640.36512731714</c:v>
                </c:pt>
                <c:pt idx="574">
                  <c:v>733640.36653935211</c:v>
                </c:pt>
                <c:pt idx="575">
                  <c:v>733640.36792824243</c:v>
                </c:pt>
                <c:pt idx="576">
                  <c:v>733640.36932870408</c:v>
                </c:pt>
                <c:pt idx="577">
                  <c:v>733640.370717593</c:v>
                </c:pt>
                <c:pt idx="578">
                  <c:v>733640.37210648193</c:v>
                </c:pt>
                <c:pt idx="579">
                  <c:v>733640.37351851899</c:v>
                </c:pt>
                <c:pt idx="580">
                  <c:v>733640.37490740709</c:v>
                </c:pt>
                <c:pt idx="581">
                  <c:v>733640.37630787003</c:v>
                </c:pt>
                <c:pt idx="582">
                  <c:v>733640.37770833296</c:v>
                </c:pt>
                <c:pt idx="583">
                  <c:v>733640.37910879427</c:v>
                </c:pt>
                <c:pt idx="584">
                  <c:v>733640.38050925836</c:v>
                </c:pt>
                <c:pt idx="585">
                  <c:v>733640.38189814845</c:v>
                </c:pt>
                <c:pt idx="586">
                  <c:v>733640.38331018388</c:v>
                </c:pt>
                <c:pt idx="587">
                  <c:v>733640.38471064798</c:v>
                </c:pt>
                <c:pt idx="588">
                  <c:v>733640.38609953702</c:v>
                </c:pt>
                <c:pt idx="589">
                  <c:v>733640.38749999937</c:v>
                </c:pt>
                <c:pt idx="590">
                  <c:v>733640.38888888911</c:v>
                </c:pt>
                <c:pt idx="591">
                  <c:v>733640.39028935193</c:v>
                </c:pt>
                <c:pt idx="592">
                  <c:v>733640.39167824143</c:v>
                </c:pt>
                <c:pt idx="593">
                  <c:v>733640.39309027803</c:v>
                </c:pt>
                <c:pt idx="594">
                  <c:v>733640.39449074143</c:v>
                </c:pt>
                <c:pt idx="595">
                  <c:v>733640.39587963</c:v>
                </c:pt>
                <c:pt idx="596">
                  <c:v>733640.39728009305</c:v>
                </c:pt>
                <c:pt idx="597">
                  <c:v>733640.39868055645</c:v>
                </c:pt>
                <c:pt idx="598">
                  <c:v>733640.40006944409</c:v>
                </c:pt>
                <c:pt idx="599">
                  <c:v>733640.40146990842</c:v>
                </c:pt>
                <c:pt idx="600">
                  <c:v>733640.40287036996</c:v>
                </c:pt>
                <c:pt idx="601">
                  <c:v>733640.40427083301</c:v>
                </c:pt>
                <c:pt idx="602">
                  <c:v>733640.40565972205</c:v>
                </c:pt>
                <c:pt idx="603">
                  <c:v>733640.40704861097</c:v>
                </c:pt>
                <c:pt idx="604">
                  <c:v>733640.4084490739</c:v>
                </c:pt>
                <c:pt idx="605">
                  <c:v>733640.40984953695</c:v>
                </c:pt>
                <c:pt idx="606">
                  <c:v>733640.41125000152</c:v>
                </c:pt>
                <c:pt idx="607">
                  <c:v>733640.41263888893</c:v>
                </c:pt>
                <c:pt idx="608">
                  <c:v>733640.41403935198</c:v>
                </c:pt>
                <c:pt idx="609">
                  <c:v>733640.41543981503</c:v>
                </c:pt>
                <c:pt idx="610">
                  <c:v>733640.41682870442</c:v>
                </c:pt>
                <c:pt idx="611">
                  <c:v>733640.41824074241</c:v>
                </c:pt>
                <c:pt idx="612">
                  <c:v>733640.41964120395</c:v>
                </c:pt>
                <c:pt idx="613">
                  <c:v>733640.42101851909</c:v>
                </c:pt>
                <c:pt idx="614">
                  <c:v>733640.42241898191</c:v>
                </c:pt>
                <c:pt idx="615">
                  <c:v>733640.42381944542</c:v>
                </c:pt>
                <c:pt idx="616">
                  <c:v>733640.42521990708</c:v>
                </c:pt>
                <c:pt idx="617">
                  <c:v>733640.42662037176</c:v>
                </c:pt>
                <c:pt idx="618">
                  <c:v>733640.42800925893</c:v>
                </c:pt>
                <c:pt idx="619">
                  <c:v>733640.4294097221</c:v>
                </c:pt>
                <c:pt idx="620">
                  <c:v>733640.43081018503</c:v>
                </c:pt>
                <c:pt idx="621">
                  <c:v>733640.43219907396</c:v>
                </c:pt>
                <c:pt idx="622">
                  <c:v>733640.43359953701</c:v>
                </c:pt>
                <c:pt idx="623">
                  <c:v>733640.43498842604</c:v>
                </c:pt>
                <c:pt idx="624">
                  <c:v>733640.43640046404</c:v>
                </c:pt>
                <c:pt idx="625">
                  <c:v>733640.43778935191</c:v>
                </c:pt>
                <c:pt idx="626">
                  <c:v>733640.43918981496</c:v>
                </c:pt>
                <c:pt idx="627">
                  <c:v>733640.44059027801</c:v>
                </c:pt>
                <c:pt idx="628">
                  <c:v>733640.44199074281</c:v>
                </c:pt>
                <c:pt idx="629">
                  <c:v>733640.443391204</c:v>
                </c:pt>
                <c:pt idx="630">
                  <c:v>733640.44476851891</c:v>
                </c:pt>
                <c:pt idx="631">
                  <c:v>733640.44616898207</c:v>
                </c:pt>
                <c:pt idx="632">
                  <c:v>733640.44756944408</c:v>
                </c:pt>
                <c:pt idx="633">
                  <c:v>733640.44898148242</c:v>
                </c:pt>
                <c:pt idx="634">
                  <c:v>733640.45037036936</c:v>
                </c:pt>
                <c:pt idx="635">
                  <c:v>733640.45177083404</c:v>
                </c:pt>
                <c:pt idx="636">
                  <c:v>733640.45315972203</c:v>
                </c:pt>
                <c:pt idx="637">
                  <c:v>733640.45456018497</c:v>
                </c:pt>
                <c:pt idx="638">
                  <c:v>733640.45597222203</c:v>
                </c:pt>
                <c:pt idx="639">
                  <c:v>733640.45736111095</c:v>
                </c:pt>
                <c:pt idx="640">
                  <c:v>733640.458761574</c:v>
                </c:pt>
                <c:pt idx="641">
                  <c:v>733640.46016203705</c:v>
                </c:pt>
                <c:pt idx="642">
                  <c:v>733640.46153935208</c:v>
                </c:pt>
                <c:pt idx="643">
                  <c:v>733640.46295138902</c:v>
                </c:pt>
                <c:pt idx="644">
                  <c:v>733640.46434027737</c:v>
                </c:pt>
                <c:pt idx="645">
                  <c:v>733640.46574074205</c:v>
                </c:pt>
                <c:pt idx="646">
                  <c:v>733640.46714120393</c:v>
                </c:pt>
                <c:pt idx="647">
                  <c:v>733640.46853009344</c:v>
                </c:pt>
                <c:pt idx="648">
                  <c:v>733640.46994213003</c:v>
                </c:pt>
                <c:pt idx="649">
                  <c:v>733640.47133101895</c:v>
                </c:pt>
                <c:pt idx="650">
                  <c:v>733640.47273148189</c:v>
                </c:pt>
                <c:pt idx="651">
                  <c:v>733640.47413194436</c:v>
                </c:pt>
                <c:pt idx="652">
                  <c:v>733640.47552083305</c:v>
                </c:pt>
                <c:pt idx="653">
                  <c:v>733640.47692129645</c:v>
                </c:pt>
                <c:pt idx="654">
                  <c:v>733640.47831018397</c:v>
                </c:pt>
                <c:pt idx="655">
                  <c:v>733640.47971064737</c:v>
                </c:pt>
                <c:pt idx="656">
                  <c:v>733640.48112268501</c:v>
                </c:pt>
                <c:pt idx="657">
                  <c:v>733640.48251157254</c:v>
                </c:pt>
                <c:pt idx="658">
                  <c:v>733640.4839120371</c:v>
                </c:pt>
                <c:pt idx="659">
                  <c:v>733640.48530092603</c:v>
                </c:pt>
                <c:pt idx="660">
                  <c:v>733640.48671296297</c:v>
                </c:pt>
                <c:pt idx="661">
                  <c:v>733640.48810185189</c:v>
                </c:pt>
                <c:pt idx="662">
                  <c:v>733640.48949074105</c:v>
                </c:pt>
                <c:pt idx="663">
                  <c:v>733640.49090277799</c:v>
                </c:pt>
                <c:pt idx="664">
                  <c:v>733640.49229166692</c:v>
                </c:pt>
                <c:pt idx="665">
                  <c:v>733640.49369213043</c:v>
                </c:pt>
                <c:pt idx="666">
                  <c:v>733640.49509259302</c:v>
                </c:pt>
                <c:pt idx="667">
                  <c:v>733640.49648148241</c:v>
                </c:pt>
                <c:pt idx="668">
                  <c:v>733640.497893519</c:v>
                </c:pt>
                <c:pt idx="669">
                  <c:v>733640.49928240804</c:v>
                </c:pt>
                <c:pt idx="670">
                  <c:v>733640.50068287004</c:v>
                </c:pt>
                <c:pt idx="671">
                  <c:v>733640.50207175897</c:v>
                </c:pt>
                <c:pt idx="672">
                  <c:v>733640.50347222202</c:v>
                </c:pt>
                <c:pt idx="673">
                  <c:v>733640.50487268437</c:v>
                </c:pt>
                <c:pt idx="674">
                  <c:v>733640.50627314905</c:v>
                </c:pt>
                <c:pt idx="675">
                  <c:v>733640.50766203704</c:v>
                </c:pt>
                <c:pt idx="676">
                  <c:v>733640.50907407398</c:v>
                </c:pt>
                <c:pt idx="677">
                  <c:v>733640.51045138901</c:v>
                </c:pt>
                <c:pt idx="678">
                  <c:v>733640.51185185241</c:v>
                </c:pt>
                <c:pt idx="679">
                  <c:v>733640.51325231662</c:v>
                </c:pt>
                <c:pt idx="680">
                  <c:v>733640.51465277805</c:v>
                </c:pt>
                <c:pt idx="681">
                  <c:v>733640.51605324296</c:v>
                </c:pt>
                <c:pt idx="682">
                  <c:v>733640.51744213002</c:v>
                </c:pt>
                <c:pt idx="683">
                  <c:v>733640.51885416743</c:v>
                </c:pt>
                <c:pt idx="684">
                  <c:v>733640.520243056</c:v>
                </c:pt>
                <c:pt idx="685">
                  <c:v>733640.52164351905</c:v>
                </c:pt>
                <c:pt idx="686">
                  <c:v>733640.5230439821</c:v>
                </c:pt>
                <c:pt idx="687">
                  <c:v>733640.52443286998</c:v>
                </c:pt>
                <c:pt idx="688">
                  <c:v>733640.52583333442</c:v>
                </c:pt>
                <c:pt idx="689">
                  <c:v>733640.52722222242</c:v>
                </c:pt>
                <c:pt idx="690">
                  <c:v>733640.52862268651</c:v>
                </c:pt>
                <c:pt idx="691">
                  <c:v>733640.53002314945</c:v>
                </c:pt>
                <c:pt idx="692">
                  <c:v>733640.53142361296</c:v>
                </c:pt>
                <c:pt idx="693">
                  <c:v>733640.53281250002</c:v>
                </c:pt>
                <c:pt idx="694">
                  <c:v>733640.53421296296</c:v>
                </c:pt>
                <c:pt idx="695">
                  <c:v>733640.535601852</c:v>
                </c:pt>
                <c:pt idx="696">
                  <c:v>733640.53700231505</c:v>
                </c:pt>
                <c:pt idx="697">
                  <c:v>733640.53840277845</c:v>
                </c:pt>
                <c:pt idx="698">
                  <c:v>733640.53980324243</c:v>
                </c:pt>
                <c:pt idx="699">
                  <c:v>733640.54119212995</c:v>
                </c:pt>
                <c:pt idx="700">
                  <c:v>733640.542592593</c:v>
                </c:pt>
                <c:pt idx="701">
                  <c:v>733640.54398148204</c:v>
                </c:pt>
                <c:pt idx="702">
                  <c:v>733640.54538194544</c:v>
                </c:pt>
                <c:pt idx="703">
                  <c:v>733640.54678240744</c:v>
                </c:pt>
                <c:pt idx="704">
                  <c:v>733640.54817129602</c:v>
                </c:pt>
                <c:pt idx="705">
                  <c:v>733640.54957175837</c:v>
                </c:pt>
                <c:pt idx="706">
                  <c:v>733640.55098379741</c:v>
                </c:pt>
                <c:pt idx="707">
                  <c:v>733640.55237268389</c:v>
                </c:pt>
                <c:pt idx="708">
                  <c:v>733640.55377314845</c:v>
                </c:pt>
                <c:pt idx="709">
                  <c:v>733640.55516203702</c:v>
                </c:pt>
                <c:pt idx="710">
                  <c:v>733640.55657407409</c:v>
                </c:pt>
                <c:pt idx="711">
                  <c:v>733640.55796296301</c:v>
                </c:pt>
                <c:pt idx="712">
                  <c:v>733640.55936342594</c:v>
                </c:pt>
                <c:pt idx="713">
                  <c:v>733640.56075231545</c:v>
                </c:pt>
                <c:pt idx="714">
                  <c:v>733640.56215277803</c:v>
                </c:pt>
                <c:pt idx="715">
                  <c:v>733640.56354166695</c:v>
                </c:pt>
                <c:pt idx="716">
                  <c:v>733640.56493055599</c:v>
                </c:pt>
                <c:pt idx="717">
                  <c:v>733640.56634259305</c:v>
                </c:pt>
                <c:pt idx="718">
                  <c:v>733640.56774305599</c:v>
                </c:pt>
                <c:pt idx="719">
                  <c:v>733640.5691319441</c:v>
                </c:pt>
                <c:pt idx="720">
                  <c:v>733640.57053240796</c:v>
                </c:pt>
                <c:pt idx="721">
                  <c:v>733640.57194444409</c:v>
                </c:pt>
                <c:pt idx="722">
                  <c:v>733640.57333333301</c:v>
                </c:pt>
                <c:pt idx="723">
                  <c:v>733640.57473379537</c:v>
                </c:pt>
                <c:pt idx="724">
                  <c:v>733640.57613425888</c:v>
                </c:pt>
                <c:pt idx="725">
                  <c:v>733640.57752314804</c:v>
                </c:pt>
                <c:pt idx="726">
                  <c:v>733640.57892361144</c:v>
                </c:pt>
                <c:pt idx="727">
                  <c:v>733640.58031249896</c:v>
                </c:pt>
                <c:pt idx="728">
                  <c:v>733640.58171296236</c:v>
                </c:pt>
                <c:pt idx="729">
                  <c:v>733640.58311342599</c:v>
                </c:pt>
                <c:pt idx="730">
                  <c:v>733640.58450231398</c:v>
                </c:pt>
                <c:pt idx="731">
                  <c:v>733640.58589120395</c:v>
                </c:pt>
                <c:pt idx="732">
                  <c:v>733640.58729166689</c:v>
                </c:pt>
                <c:pt idx="733">
                  <c:v>733640.5886921304</c:v>
                </c:pt>
                <c:pt idx="734">
                  <c:v>733640.59009259299</c:v>
                </c:pt>
                <c:pt idx="735">
                  <c:v>733640.59149305604</c:v>
                </c:pt>
                <c:pt idx="736">
                  <c:v>733640.59289351909</c:v>
                </c:pt>
                <c:pt idx="737">
                  <c:v>733640.59429398191</c:v>
                </c:pt>
                <c:pt idx="738">
                  <c:v>733640.59568287001</c:v>
                </c:pt>
                <c:pt idx="739">
                  <c:v>733640.59708333295</c:v>
                </c:pt>
                <c:pt idx="740">
                  <c:v>733640.59848379705</c:v>
                </c:pt>
                <c:pt idx="741">
                  <c:v>733640.59988425893</c:v>
                </c:pt>
                <c:pt idx="742">
                  <c:v>733640.60127314844</c:v>
                </c:pt>
                <c:pt idx="743">
                  <c:v>733640.60266203701</c:v>
                </c:pt>
                <c:pt idx="744">
                  <c:v>733640.60407407396</c:v>
                </c:pt>
                <c:pt idx="745">
                  <c:v>733640.60546296299</c:v>
                </c:pt>
                <c:pt idx="746">
                  <c:v>733640.60687500041</c:v>
                </c:pt>
                <c:pt idx="747">
                  <c:v>733640.60826388909</c:v>
                </c:pt>
                <c:pt idx="748">
                  <c:v>733640.60966435191</c:v>
                </c:pt>
                <c:pt idx="749">
                  <c:v>733640.61107638909</c:v>
                </c:pt>
                <c:pt idx="750">
                  <c:v>733640.61246527801</c:v>
                </c:pt>
                <c:pt idx="751">
                  <c:v>733640.61386574281</c:v>
                </c:pt>
                <c:pt idx="752">
                  <c:v>733640.61525463045</c:v>
                </c:pt>
                <c:pt idx="753">
                  <c:v>733640.61665509443</c:v>
                </c:pt>
                <c:pt idx="754">
                  <c:v>733640.61804398207</c:v>
                </c:pt>
                <c:pt idx="755">
                  <c:v>733640.61944444408</c:v>
                </c:pt>
                <c:pt idx="756">
                  <c:v>733640.62083333405</c:v>
                </c:pt>
                <c:pt idx="757">
                  <c:v>733640.62224536936</c:v>
                </c:pt>
                <c:pt idx="758">
                  <c:v>733640.6236342591</c:v>
                </c:pt>
                <c:pt idx="759">
                  <c:v>733640.62503472203</c:v>
                </c:pt>
                <c:pt idx="760">
                  <c:v>733640.62643518543</c:v>
                </c:pt>
                <c:pt idx="761">
                  <c:v>733640.62783564941</c:v>
                </c:pt>
                <c:pt idx="762">
                  <c:v>733640.62923611095</c:v>
                </c:pt>
                <c:pt idx="763">
                  <c:v>733640.6306250015</c:v>
                </c:pt>
                <c:pt idx="764">
                  <c:v>733640.63203703705</c:v>
                </c:pt>
                <c:pt idx="765">
                  <c:v>733640.63342592795</c:v>
                </c:pt>
                <c:pt idx="766">
                  <c:v>733640.63481481501</c:v>
                </c:pt>
                <c:pt idx="767">
                  <c:v>733640.63621527795</c:v>
                </c:pt>
                <c:pt idx="768">
                  <c:v>733640.63761574205</c:v>
                </c:pt>
                <c:pt idx="769">
                  <c:v>733640.63901620393</c:v>
                </c:pt>
                <c:pt idx="770">
                  <c:v>733640.64040509344</c:v>
                </c:pt>
                <c:pt idx="771">
                  <c:v>733640.64181713189</c:v>
                </c:pt>
                <c:pt idx="772">
                  <c:v>733640.64320601942</c:v>
                </c:pt>
                <c:pt idx="773">
                  <c:v>733640.64461805427</c:v>
                </c:pt>
                <c:pt idx="774">
                  <c:v>733640.64600694715</c:v>
                </c:pt>
                <c:pt idx="775">
                  <c:v>733640.64740740741</c:v>
                </c:pt>
                <c:pt idx="776">
                  <c:v>733640.64879629645</c:v>
                </c:pt>
                <c:pt idx="777">
                  <c:v>733640.65019675891</c:v>
                </c:pt>
                <c:pt idx="778">
                  <c:v>733640.65160879644</c:v>
                </c:pt>
                <c:pt idx="779">
                  <c:v>733640.65299768501</c:v>
                </c:pt>
                <c:pt idx="780">
                  <c:v>733640.65439814737</c:v>
                </c:pt>
                <c:pt idx="781">
                  <c:v>733640.65578703745</c:v>
                </c:pt>
                <c:pt idx="782">
                  <c:v>733640.65718750004</c:v>
                </c:pt>
                <c:pt idx="783">
                  <c:v>733640.65858796344</c:v>
                </c:pt>
                <c:pt idx="784">
                  <c:v>733640.65997685189</c:v>
                </c:pt>
                <c:pt idx="785">
                  <c:v>733640.66137731494</c:v>
                </c:pt>
                <c:pt idx="786">
                  <c:v>733640.6627662041</c:v>
                </c:pt>
                <c:pt idx="787">
                  <c:v>733640.66417823965</c:v>
                </c:pt>
                <c:pt idx="788">
                  <c:v>733640.66556713043</c:v>
                </c:pt>
                <c:pt idx="789">
                  <c:v>733640.66696759441</c:v>
                </c:pt>
                <c:pt idx="790">
                  <c:v>733640.66836805537</c:v>
                </c:pt>
                <c:pt idx="791">
                  <c:v>733640.66976851888</c:v>
                </c:pt>
                <c:pt idx="792">
                  <c:v>733640.67116898042</c:v>
                </c:pt>
                <c:pt idx="793">
                  <c:v>733640.67255786899</c:v>
                </c:pt>
                <c:pt idx="794">
                  <c:v>733640.67394675897</c:v>
                </c:pt>
                <c:pt idx="795">
                  <c:v>733640.6753472219</c:v>
                </c:pt>
                <c:pt idx="796">
                  <c:v>733640.67674768437</c:v>
                </c:pt>
                <c:pt idx="797">
                  <c:v>733640.67814814637</c:v>
                </c:pt>
                <c:pt idx="798">
                  <c:v>733640.67953703692</c:v>
                </c:pt>
                <c:pt idx="799">
                  <c:v>733640.68093749997</c:v>
                </c:pt>
                <c:pt idx="800">
                  <c:v>733640.68232638889</c:v>
                </c:pt>
                <c:pt idx="801">
                  <c:v>733640.68372685194</c:v>
                </c:pt>
                <c:pt idx="802">
                  <c:v>733640.685127315</c:v>
                </c:pt>
                <c:pt idx="803">
                  <c:v>733640.68652777805</c:v>
                </c:pt>
                <c:pt idx="804">
                  <c:v>733640.68792824098</c:v>
                </c:pt>
                <c:pt idx="805">
                  <c:v>733640.68931712897</c:v>
                </c:pt>
                <c:pt idx="806">
                  <c:v>733640.69070601906</c:v>
                </c:pt>
                <c:pt idx="807">
                  <c:v>733640.69210648199</c:v>
                </c:pt>
                <c:pt idx="808">
                  <c:v>733640.69349536998</c:v>
                </c:pt>
                <c:pt idx="809">
                  <c:v>733640.69489583303</c:v>
                </c:pt>
                <c:pt idx="810">
                  <c:v>733640.69630786998</c:v>
                </c:pt>
                <c:pt idx="811">
                  <c:v>733640.6976967589</c:v>
                </c:pt>
                <c:pt idx="812">
                  <c:v>733640.69909722195</c:v>
                </c:pt>
                <c:pt idx="813">
                  <c:v>733640.70048611145</c:v>
                </c:pt>
                <c:pt idx="814">
                  <c:v>733640.70188657404</c:v>
                </c:pt>
                <c:pt idx="815">
                  <c:v>733640.70328703744</c:v>
                </c:pt>
                <c:pt idx="816">
                  <c:v>733640.70467592601</c:v>
                </c:pt>
                <c:pt idx="817">
                  <c:v>733640.70606481505</c:v>
                </c:pt>
                <c:pt idx="818">
                  <c:v>733640.70746527798</c:v>
                </c:pt>
                <c:pt idx="819">
                  <c:v>733640.70886574243</c:v>
                </c:pt>
                <c:pt idx="820">
                  <c:v>733640.71026620409</c:v>
                </c:pt>
                <c:pt idx="821">
                  <c:v>733640.7116550944</c:v>
                </c:pt>
                <c:pt idx="822">
                  <c:v>733640.71305555641</c:v>
                </c:pt>
                <c:pt idx="823">
                  <c:v>733640.714467593</c:v>
                </c:pt>
                <c:pt idx="824">
                  <c:v>733640.71585648204</c:v>
                </c:pt>
                <c:pt idx="825">
                  <c:v>733640.71725694544</c:v>
                </c:pt>
                <c:pt idx="826">
                  <c:v>733640.71864583343</c:v>
                </c:pt>
                <c:pt idx="827">
                  <c:v>733640.72004629602</c:v>
                </c:pt>
                <c:pt idx="828">
                  <c:v>733640.72143518541</c:v>
                </c:pt>
                <c:pt idx="829">
                  <c:v>733640.72283564904</c:v>
                </c:pt>
                <c:pt idx="830">
                  <c:v>733640.72423611104</c:v>
                </c:pt>
                <c:pt idx="831">
                  <c:v>733640.72562500043</c:v>
                </c:pt>
                <c:pt idx="832">
                  <c:v>733640.72703703702</c:v>
                </c:pt>
                <c:pt idx="833">
                  <c:v>733640.72842592781</c:v>
                </c:pt>
                <c:pt idx="834">
                  <c:v>733640.729826389</c:v>
                </c:pt>
                <c:pt idx="835">
                  <c:v>733640.73121527804</c:v>
                </c:pt>
                <c:pt idx="836">
                  <c:v>733640.73261574144</c:v>
                </c:pt>
                <c:pt idx="837">
                  <c:v>733640.7340162039</c:v>
                </c:pt>
                <c:pt idx="838">
                  <c:v>733640.73540509294</c:v>
                </c:pt>
                <c:pt idx="839">
                  <c:v>733640.73680555704</c:v>
                </c:pt>
                <c:pt idx="840">
                  <c:v>733640.73821759305</c:v>
                </c:pt>
                <c:pt idx="841">
                  <c:v>733640.73960648209</c:v>
                </c:pt>
                <c:pt idx="842">
                  <c:v>733640.74100694444</c:v>
                </c:pt>
                <c:pt idx="843">
                  <c:v>733640.74239583302</c:v>
                </c:pt>
                <c:pt idx="844">
                  <c:v>733640.74379629595</c:v>
                </c:pt>
                <c:pt idx="845">
                  <c:v>733640.74519675889</c:v>
                </c:pt>
                <c:pt idx="846">
                  <c:v>733640.74657407391</c:v>
                </c:pt>
                <c:pt idx="847">
                  <c:v>733640.74798611144</c:v>
                </c:pt>
                <c:pt idx="848">
                  <c:v>733640.74938657391</c:v>
                </c:pt>
                <c:pt idx="849">
                  <c:v>733640.75077546237</c:v>
                </c:pt>
                <c:pt idx="850">
                  <c:v>733640.752175926</c:v>
                </c:pt>
                <c:pt idx="851">
                  <c:v>733640.75356481504</c:v>
                </c:pt>
                <c:pt idx="852">
                  <c:v>733640.75497685198</c:v>
                </c:pt>
                <c:pt idx="853">
                  <c:v>733640.75637731503</c:v>
                </c:pt>
                <c:pt idx="854">
                  <c:v>733640.75776620395</c:v>
                </c:pt>
                <c:pt idx="855">
                  <c:v>733640.75916666689</c:v>
                </c:pt>
                <c:pt idx="856">
                  <c:v>733640.7605671304</c:v>
                </c:pt>
                <c:pt idx="857">
                  <c:v>733640.76196759345</c:v>
                </c:pt>
                <c:pt idx="858">
                  <c:v>733640.76335648203</c:v>
                </c:pt>
                <c:pt idx="859">
                  <c:v>733640.76476851897</c:v>
                </c:pt>
                <c:pt idx="860">
                  <c:v>733640.76615740743</c:v>
                </c:pt>
                <c:pt idx="861">
                  <c:v>733640.76755787001</c:v>
                </c:pt>
                <c:pt idx="862">
                  <c:v>733640.76895833295</c:v>
                </c:pt>
                <c:pt idx="863">
                  <c:v>733640.77034722199</c:v>
                </c:pt>
                <c:pt idx="864">
                  <c:v>733640.77175925742</c:v>
                </c:pt>
                <c:pt idx="865">
                  <c:v>733640.77314814623</c:v>
                </c:pt>
                <c:pt idx="866">
                  <c:v>733640.77454860799</c:v>
                </c:pt>
                <c:pt idx="867">
                  <c:v>733640.77593749936</c:v>
                </c:pt>
                <c:pt idx="868">
                  <c:v>733640.77733796136</c:v>
                </c:pt>
                <c:pt idx="869">
                  <c:v>733640.77872685192</c:v>
                </c:pt>
                <c:pt idx="870">
                  <c:v>733640.78012731497</c:v>
                </c:pt>
                <c:pt idx="871">
                  <c:v>733640.78152777802</c:v>
                </c:pt>
                <c:pt idx="872">
                  <c:v>733640.78291666636</c:v>
                </c:pt>
                <c:pt idx="873">
                  <c:v>733640.78432870179</c:v>
                </c:pt>
                <c:pt idx="874">
                  <c:v>733640.78572916542</c:v>
                </c:pt>
                <c:pt idx="875">
                  <c:v>733640.78711805248</c:v>
                </c:pt>
                <c:pt idx="876">
                  <c:v>733640.78853009199</c:v>
                </c:pt>
                <c:pt idx="877">
                  <c:v>733640.78991897928</c:v>
                </c:pt>
                <c:pt idx="878">
                  <c:v>733640.79131944396</c:v>
                </c:pt>
                <c:pt idx="879">
                  <c:v>733640.79269675899</c:v>
                </c:pt>
                <c:pt idx="880">
                  <c:v>733640.79409722192</c:v>
                </c:pt>
                <c:pt idx="881">
                  <c:v>733640.79550925677</c:v>
                </c:pt>
                <c:pt idx="882">
                  <c:v>733640.79689814802</c:v>
                </c:pt>
                <c:pt idx="883">
                  <c:v>733640.79829861096</c:v>
                </c:pt>
                <c:pt idx="884">
                  <c:v>733640.79969907214</c:v>
                </c:pt>
                <c:pt idx="885">
                  <c:v>733640.80109953741</c:v>
                </c:pt>
                <c:pt idx="886">
                  <c:v>733640.80249999999</c:v>
                </c:pt>
                <c:pt idx="887">
                  <c:v>733640.80388888903</c:v>
                </c:pt>
                <c:pt idx="888">
                  <c:v>733640.80530092644</c:v>
                </c:pt>
                <c:pt idx="889">
                  <c:v>733640.80668981676</c:v>
                </c:pt>
                <c:pt idx="890">
                  <c:v>733640.80809027795</c:v>
                </c:pt>
                <c:pt idx="891">
                  <c:v>733640.80947916699</c:v>
                </c:pt>
                <c:pt idx="892">
                  <c:v>733640.81086805603</c:v>
                </c:pt>
                <c:pt idx="893">
                  <c:v>733640.81226851908</c:v>
                </c:pt>
                <c:pt idx="894">
                  <c:v>733640.81366898201</c:v>
                </c:pt>
                <c:pt idx="895">
                  <c:v>733640.81506944494</c:v>
                </c:pt>
                <c:pt idx="896">
                  <c:v>733640.81646990741</c:v>
                </c:pt>
                <c:pt idx="897">
                  <c:v>733640.81785879645</c:v>
                </c:pt>
                <c:pt idx="898">
                  <c:v>733640.81925925892</c:v>
                </c:pt>
                <c:pt idx="899">
                  <c:v>733640.82067129645</c:v>
                </c:pt>
                <c:pt idx="900">
                  <c:v>733640.82206018502</c:v>
                </c:pt>
                <c:pt idx="901">
                  <c:v>733640.8234606497</c:v>
                </c:pt>
                <c:pt idx="902">
                  <c:v>733640.82484953711</c:v>
                </c:pt>
                <c:pt idx="903">
                  <c:v>733640.82626157405</c:v>
                </c:pt>
                <c:pt idx="904">
                  <c:v>733640.82765046344</c:v>
                </c:pt>
                <c:pt idx="905">
                  <c:v>733640.82905092742</c:v>
                </c:pt>
                <c:pt idx="906">
                  <c:v>733640.83045138943</c:v>
                </c:pt>
                <c:pt idx="907">
                  <c:v>733640.83185185376</c:v>
                </c:pt>
                <c:pt idx="908">
                  <c:v>733640.83325231739</c:v>
                </c:pt>
                <c:pt idx="909">
                  <c:v>733640.8346412041</c:v>
                </c:pt>
                <c:pt idx="910">
                  <c:v>733640.83604166703</c:v>
                </c:pt>
                <c:pt idx="911">
                  <c:v>733640.83743055642</c:v>
                </c:pt>
                <c:pt idx="912">
                  <c:v>733640.83883102052</c:v>
                </c:pt>
                <c:pt idx="913">
                  <c:v>733640.84024305595</c:v>
                </c:pt>
                <c:pt idx="914">
                  <c:v>733640.8416319479</c:v>
                </c:pt>
                <c:pt idx="915">
                  <c:v>733640.84302083496</c:v>
                </c:pt>
                <c:pt idx="916">
                  <c:v>733640.84442129743</c:v>
                </c:pt>
                <c:pt idx="917">
                  <c:v>733640.84581018495</c:v>
                </c:pt>
                <c:pt idx="918">
                  <c:v>733640.84722222376</c:v>
                </c:pt>
                <c:pt idx="919">
                  <c:v>733640.84861111245</c:v>
                </c:pt>
                <c:pt idx="920">
                  <c:v>733640.8500115741</c:v>
                </c:pt>
                <c:pt idx="921">
                  <c:v>733640.8514120389</c:v>
                </c:pt>
                <c:pt idx="922">
                  <c:v>733640.85281250044</c:v>
                </c:pt>
                <c:pt idx="923">
                  <c:v>733640.85420138901</c:v>
                </c:pt>
                <c:pt idx="924">
                  <c:v>733640.85560185241</c:v>
                </c:pt>
                <c:pt idx="925">
                  <c:v>733640.85700231662</c:v>
                </c:pt>
                <c:pt idx="926">
                  <c:v>733640.85840277944</c:v>
                </c:pt>
                <c:pt idx="927">
                  <c:v>733640.85979166708</c:v>
                </c:pt>
                <c:pt idx="928">
                  <c:v>733640.86119213176</c:v>
                </c:pt>
                <c:pt idx="929">
                  <c:v>733640.86258101941</c:v>
                </c:pt>
                <c:pt idx="930">
                  <c:v>733640.86398148362</c:v>
                </c:pt>
                <c:pt idx="931">
                  <c:v>733640.86538194725</c:v>
                </c:pt>
                <c:pt idx="932">
                  <c:v>733640.86678240926</c:v>
                </c:pt>
                <c:pt idx="933">
                  <c:v>733640.86818287044</c:v>
                </c:pt>
                <c:pt idx="934">
                  <c:v>733640.8695717589</c:v>
                </c:pt>
                <c:pt idx="935">
                  <c:v>733640.87097222195</c:v>
                </c:pt>
                <c:pt idx="936">
                  <c:v>733640.87236111099</c:v>
                </c:pt>
                <c:pt idx="937">
                  <c:v>733640.87376157392</c:v>
                </c:pt>
                <c:pt idx="938">
                  <c:v>733640.87516203709</c:v>
                </c:pt>
                <c:pt idx="939">
                  <c:v>733640.87655092741</c:v>
                </c:pt>
                <c:pt idx="940">
                  <c:v>733640.87796296296</c:v>
                </c:pt>
                <c:pt idx="941">
                  <c:v>733640.87935185188</c:v>
                </c:pt>
                <c:pt idx="942">
                  <c:v>733640.88075231505</c:v>
                </c:pt>
                <c:pt idx="943">
                  <c:v>733640.88214120397</c:v>
                </c:pt>
                <c:pt idx="944">
                  <c:v>733640.8835416669</c:v>
                </c:pt>
                <c:pt idx="945">
                  <c:v>733640.88494212937</c:v>
                </c:pt>
                <c:pt idx="946">
                  <c:v>733640.88633101911</c:v>
                </c:pt>
                <c:pt idx="947">
                  <c:v>733640.88774305466</c:v>
                </c:pt>
                <c:pt idx="948">
                  <c:v>733640.88913194498</c:v>
                </c:pt>
                <c:pt idx="949">
                  <c:v>733640.89053240709</c:v>
                </c:pt>
                <c:pt idx="950">
                  <c:v>733640.89193287003</c:v>
                </c:pt>
                <c:pt idx="951">
                  <c:v>733640.89333333343</c:v>
                </c:pt>
                <c:pt idx="952">
                  <c:v>733640.89473379601</c:v>
                </c:pt>
                <c:pt idx="953">
                  <c:v>733640.89612268505</c:v>
                </c:pt>
                <c:pt idx="954">
                  <c:v>733640.89752314845</c:v>
                </c:pt>
                <c:pt idx="955">
                  <c:v>733640.89891203702</c:v>
                </c:pt>
                <c:pt idx="956">
                  <c:v>733640.90031249996</c:v>
                </c:pt>
                <c:pt idx="957">
                  <c:v>733640.90171296301</c:v>
                </c:pt>
                <c:pt idx="958">
                  <c:v>733640.90311342594</c:v>
                </c:pt>
                <c:pt idx="959">
                  <c:v>733640.90451388899</c:v>
                </c:pt>
                <c:pt idx="960">
                  <c:v>733640.90590277803</c:v>
                </c:pt>
                <c:pt idx="961">
                  <c:v>733640.90730324143</c:v>
                </c:pt>
                <c:pt idx="962">
                  <c:v>733640.90870370402</c:v>
                </c:pt>
                <c:pt idx="963">
                  <c:v>733640.91009259305</c:v>
                </c:pt>
                <c:pt idx="964">
                  <c:v>733640.91149305645</c:v>
                </c:pt>
                <c:pt idx="965">
                  <c:v>733640.91288194444</c:v>
                </c:pt>
                <c:pt idx="966">
                  <c:v>733640.91429398209</c:v>
                </c:pt>
                <c:pt idx="967">
                  <c:v>733640.91569444444</c:v>
                </c:pt>
                <c:pt idx="968">
                  <c:v>733640.91708333441</c:v>
                </c:pt>
                <c:pt idx="969">
                  <c:v>733640.91848379769</c:v>
                </c:pt>
                <c:pt idx="970">
                  <c:v>733640.919884259</c:v>
                </c:pt>
                <c:pt idx="971">
                  <c:v>733640.92128472414</c:v>
                </c:pt>
                <c:pt idx="972">
                  <c:v>733640.92267361144</c:v>
                </c:pt>
                <c:pt idx="973">
                  <c:v>733640.9240740739</c:v>
                </c:pt>
                <c:pt idx="974">
                  <c:v>733640.92546296294</c:v>
                </c:pt>
                <c:pt idx="975">
                  <c:v>733640.92686342855</c:v>
                </c:pt>
                <c:pt idx="976">
                  <c:v>733640.92825231689</c:v>
                </c:pt>
                <c:pt idx="977">
                  <c:v>733640.92965277843</c:v>
                </c:pt>
                <c:pt idx="978">
                  <c:v>733640.93104166701</c:v>
                </c:pt>
                <c:pt idx="979">
                  <c:v>733640.93245370442</c:v>
                </c:pt>
                <c:pt idx="980">
                  <c:v>733640.93385416851</c:v>
                </c:pt>
                <c:pt idx="981">
                  <c:v>733640.93524305604</c:v>
                </c:pt>
                <c:pt idx="982">
                  <c:v>733640.93664351944</c:v>
                </c:pt>
                <c:pt idx="983">
                  <c:v>733640.93803240743</c:v>
                </c:pt>
                <c:pt idx="984">
                  <c:v>733640.93943287001</c:v>
                </c:pt>
                <c:pt idx="985">
                  <c:v>733640.94083333469</c:v>
                </c:pt>
                <c:pt idx="986">
                  <c:v>733640.94223379705</c:v>
                </c:pt>
                <c:pt idx="987">
                  <c:v>733640.9436226869</c:v>
                </c:pt>
                <c:pt idx="988">
                  <c:v>733640.94501157408</c:v>
                </c:pt>
                <c:pt idx="989">
                  <c:v>733640.94641203876</c:v>
                </c:pt>
                <c:pt idx="990">
                  <c:v>733640.94781249994</c:v>
                </c:pt>
                <c:pt idx="991">
                  <c:v>733640.94921296299</c:v>
                </c:pt>
                <c:pt idx="992">
                  <c:v>733640.95060185203</c:v>
                </c:pt>
                <c:pt idx="993">
                  <c:v>733640.95200231543</c:v>
                </c:pt>
                <c:pt idx="994">
                  <c:v>733640.95340277941</c:v>
                </c:pt>
                <c:pt idx="995">
                  <c:v>733640.9548032427</c:v>
                </c:pt>
                <c:pt idx="996">
                  <c:v>733640.95620370551</c:v>
                </c:pt>
                <c:pt idx="997">
                  <c:v>733640.95759259304</c:v>
                </c:pt>
                <c:pt idx="998">
                  <c:v>733640.95900463045</c:v>
                </c:pt>
                <c:pt idx="999">
                  <c:v>733640.96039351902</c:v>
                </c:pt>
                <c:pt idx="1000">
                  <c:v>733640.96179398242</c:v>
                </c:pt>
                <c:pt idx="1001">
                  <c:v>733640.96318286995</c:v>
                </c:pt>
                <c:pt idx="1002">
                  <c:v>733640.96459490794</c:v>
                </c:pt>
                <c:pt idx="1003">
                  <c:v>733640.96597222204</c:v>
                </c:pt>
                <c:pt idx="1004">
                  <c:v>733640.96737268497</c:v>
                </c:pt>
                <c:pt idx="1005">
                  <c:v>733640.9687847239</c:v>
                </c:pt>
                <c:pt idx="1006">
                  <c:v>733640.97017361096</c:v>
                </c:pt>
                <c:pt idx="1007">
                  <c:v>733640.97157407389</c:v>
                </c:pt>
                <c:pt idx="1008">
                  <c:v>733640.97297453706</c:v>
                </c:pt>
                <c:pt idx="1009">
                  <c:v>733640.97437499836</c:v>
                </c:pt>
                <c:pt idx="1010">
                  <c:v>733640.97576388891</c:v>
                </c:pt>
                <c:pt idx="1011">
                  <c:v>733640.97716435196</c:v>
                </c:pt>
                <c:pt idx="1012">
                  <c:v>733640.97856481501</c:v>
                </c:pt>
                <c:pt idx="1013">
                  <c:v>733640.97995370394</c:v>
                </c:pt>
                <c:pt idx="1014">
                  <c:v>733640.98136574205</c:v>
                </c:pt>
                <c:pt idx="1015">
                  <c:v>733640.98276620393</c:v>
                </c:pt>
                <c:pt idx="1016">
                  <c:v>733640.98414351896</c:v>
                </c:pt>
                <c:pt idx="1017">
                  <c:v>733640.98555555602</c:v>
                </c:pt>
                <c:pt idx="1018">
                  <c:v>733640.98695601942</c:v>
                </c:pt>
                <c:pt idx="1019">
                  <c:v>733640.988356482</c:v>
                </c:pt>
                <c:pt idx="1020">
                  <c:v>733640.98975694505</c:v>
                </c:pt>
                <c:pt idx="1021">
                  <c:v>733640.99114583305</c:v>
                </c:pt>
                <c:pt idx="1022">
                  <c:v>733640.99254629598</c:v>
                </c:pt>
                <c:pt idx="1023">
                  <c:v>733640.99393518502</c:v>
                </c:pt>
                <c:pt idx="1024">
                  <c:v>733640.99534722208</c:v>
                </c:pt>
                <c:pt idx="1025">
                  <c:v>733640.99674768501</c:v>
                </c:pt>
                <c:pt idx="1026">
                  <c:v>733640.99813657394</c:v>
                </c:pt>
                <c:pt idx="1027">
                  <c:v>733640.99954860879</c:v>
                </c:pt>
                <c:pt idx="1028">
                  <c:v>733641.00093750004</c:v>
                </c:pt>
                <c:pt idx="1029">
                  <c:v>733641.00233796297</c:v>
                </c:pt>
                <c:pt idx="1030">
                  <c:v>733641.00372685201</c:v>
                </c:pt>
                <c:pt idx="1031">
                  <c:v>733641.00512731494</c:v>
                </c:pt>
                <c:pt idx="1032">
                  <c:v>733641.00652777904</c:v>
                </c:pt>
                <c:pt idx="1033">
                  <c:v>733641.00791666692</c:v>
                </c:pt>
                <c:pt idx="1034">
                  <c:v>733641.00931712997</c:v>
                </c:pt>
                <c:pt idx="1035">
                  <c:v>733641.01071759302</c:v>
                </c:pt>
                <c:pt idx="1036">
                  <c:v>733641.01211805327</c:v>
                </c:pt>
                <c:pt idx="1037">
                  <c:v>733641.01351851888</c:v>
                </c:pt>
                <c:pt idx="1038">
                  <c:v>733641.01490740804</c:v>
                </c:pt>
                <c:pt idx="1039">
                  <c:v>733641.01631944499</c:v>
                </c:pt>
                <c:pt idx="1040">
                  <c:v>733641.01769675908</c:v>
                </c:pt>
                <c:pt idx="1041">
                  <c:v>733641.01909722202</c:v>
                </c:pt>
                <c:pt idx="1042">
                  <c:v>733641.02048611245</c:v>
                </c:pt>
                <c:pt idx="1043">
                  <c:v>733641.02188657445</c:v>
                </c:pt>
                <c:pt idx="1044">
                  <c:v>733641.0232870389</c:v>
                </c:pt>
                <c:pt idx="1045">
                  <c:v>733641.02467592643</c:v>
                </c:pt>
                <c:pt idx="1046">
                  <c:v>733641.02608796442</c:v>
                </c:pt>
                <c:pt idx="1047">
                  <c:v>733641.02747685194</c:v>
                </c:pt>
                <c:pt idx="1048">
                  <c:v>733641.02886574296</c:v>
                </c:pt>
                <c:pt idx="1049">
                  <c:v>733641.03026620403</c:v>
                </c:pt>
                <c:pt idx="1050">
                  <c:v>733641.03166666743</c:v>
                </c:pt>
                <c:pt idx="1051">
                  <c:v>733641.03306713176</c:v>
                </c:pt>
                <c:pt idx="1052">
                  <c:v>733641.03446759295</c:v>
                </c:pt>
                <c:pt idx="1053">
                  <c:v>733641.035868056</c:v>
                </c:pt>
                <c:pt idx="1054">
                  <c:v>733641.03726851894</c:v>
                </c:pt>
                <c:pt idx="1055">
                  <c:v>733641.03865740926</c:v>
                </c:pt>
                <c:pt idx="1056">
                  <c:v>733641.04004629643</c:v>
                </c:pt>
                <c:pt idx="1057">
                  <c:v>733641.04145833442</c:v>
                </c:pt>
                <c:pt idx="1058">
                  <c:v>733641.04284722242</c:v>
                </c:pt>
                <c:pt idx="1059">
                  <c:v>733641.044247685</c:v>
                </c:pt>
                <c:pt idx="1060">
                  <c:v>733641.04564814805</c:v>
                </c:pt>
                <c:pt idx="1061">
                  <c:v>733641.04704861098</c:v>
                </c:pt>
                <c:pt idx="1062">
                  <c:v>733641.04844907392</c:v>
                </c:pt>
                <c:pt idx="1063">
                  <c:v>733641.04983796342</c:v>
                </c:pt>
                <c:pt idx="1064">
                  <c:v>733641.0512384274</c:v>
                </c:pt>
                <c:pt idx="1065">
                  <c:v>733641.05262731714</c:v>
                </c:pt>
                <c:pt idx="1066">
                  <c:v>733641.05403935199</c:v>
                </c:pt>
                <c:pt idx="1067">
                  <c:v>733641.05541666702</c:v>
                </c:pt>
                <c:pt idx="1068">
                  <c:v>733641.0568171324</c:v>
                </c:pt>
                <c:pt idx="1069">
                  <c:v>733641.05821759405</c:v>
                </c:pt>
                <c:pt idx="1070">
                  <c:v>733641.05960648204</c:v>
                </c:pt>
                <c:pt idx="1071">
                  <c:v>733641.06100694765</c:v>
                </c:pt>
                <c:pt idx="1072">
                  <c:v>733641.06241898192</c:v>
                </c:pt>
                <c:pt idx="1073">
                  <c:v>733641.06380787189</c:v>
                </c:pt>
                <c:pt idx="1074">
                  <c:v>733641.06520833343</c:v>
                </c:pt>
                <c:pt idx="1075">
                  <c:v>733641.06659722351</c:v>
                </c:pt>
                <c:pt idx="1076">
                  <c:v>733641.06799768505</c:v>
                </c:pt>
                <c:pt idx="1077">
                  <c:v>733641.06939814799</c:v>
                </c:pt>
                <c:pt idx="1078">
                  <c:v>733641.07077546197</c:v>
                </c:pt>
                <c:pt idx="1079">
                  <c:v>733641.07217592536</c:v>
                </c:pt>
                <c:pt idx="1080">
                  <c:v>733641.07356481499</c:v>
                </c:pt>
                <c:pt idx="1081">
                  <c:v>733641.07496527699</c:v>
                </c:pt>
                <c:pt idx="1082">
                  <c:v>733641.07636574144</c:v>
                </c:pt>
                <c:pt idx="1083">
                  <c:v>733641.07775463001</c:v>
                </c:pt>
                <c:pt idx="1084">
                  <c:v>733641.07915509236</c:v>
                </c:pt>
                <c:pt idx="1085">
                  <c:v>733641.08055555599</c:v>
                </c:pt>
                <c:pt idx="1086">
                  <c:v>733641.0819444441</c:v>
                </c:pt>
                <c:pt idx="1087">
                  <c:v>733641.08334490797</c:v>
                </c:pt>
                <c:pt idx="1088">
                  <c:v>733641.08473379596</c:v>
                </c:pt>
                <c:pt idx="1089">
                  <c:v>733641.08613425889</c:v>
                </c:pt>
                <c:pt idx="1090">
                  <c:v>733641.08752314805</c:v>
                </c:pt>
                <c:pt idx="1091">
                  <c:v>733641.08892361145</c:v>
                </c:pt>
                <c:pt idx="1092">
                  <c:v>733641.09032407391</c:v>
                </c:pt>
                <c:pt idx="1093">
                  <c:v>733641.09171296237</c:v>
                </c:pt>
                <c:pt idx="1094">
                  <c:v>733641.093113426</c:v>
                </c:pt>
                <c:pt idx="1095">
                  <c:v>733641.09451388754</c:v>
                </c:pt>
                <c:pt idx="1096">
                  <c:v>733641.09590277798</c:v>
                </c:pt>
                <c:pt idx="1097">
                  <c:v>733641.09730324103</c:v>
                </c:pt>
                <c:pt idx="1098">
                  <c:v>733641.09870370408</c:v>
                </c:pt>
                <c:pt idx="1099">
                  <c:v>733641.100092593</c:v>
                </c:pt>
                <c:pt idx="1100">
                  <c:v>733641.10150462994</c:v>
                </c:pt>
                <c:pt idx="1101">
                  <c:v>733641.1028935191</c:v>
                </c:pt>
                <c:pt idx="1102">
                  <c:v>733641.10429398192</c:v>
                </c:pt>
                <c:pt idx="1103">
                  <c:v>733641.10568287002</c:v>
                </c:pt>
                <c:pt idx="1104">
                  <c:v>733641.10708333342</c:v>
                </c:pt>
                <c:pt idx="1105">
                  <c:v>733641.108472222</c:v>
                </c:pt>
                <c:pt idx="1106">
                  <c:v>733641.10987268388</c:v>
                </c:pt>
                <c:pt idx="1107">
                  <c:v>733641.11127314845</c:v>
                </c:pt>
                <c:pt idx="1108">
                  <c:v>733641.11267361103</c:v>
                </c:pt>
                <c:pt idx="1109">
                  <c:v>733641.11406249937</c:v>
                </c:pt>
                <c:pt idx="1110">
                  <c:v>733641.11545138911</c:v>
                </c:pt>
                <c:pt idx="1111">
                  <c:v>733641.11685185204</c:v>
                </c:pt>
                <c:pt idx="1112">
                  <c:v>733641.11824074143</c:v>
                </c:pt>
                <c:pt idx="1113">
                  <c:v>733641.1196412039</c:v>
                </c:pt>
                <c:pt idx="1114">
                  <c:v>733641.12105324294</c:v>
                </c:pt>
                <c:pt idx="1115">
                  <c:v>733641.12245370401</c:v>
                </c:pt>
                <c:pt idx="1116">
                  <c:v>733641.12384259305</c:v>
                </c:pt>
                <c:pt idx="1117">
                  <c:v>733641.12523148209</c:v>
                </c:pt>
                <c:pt idx="1118">
                  <c:v>733641.12663194444</c:v>
                </c:pt>
                <c:pt idx="1119">
                  <c:v>733641.12802083441</c:v>
                </c:pt>
                <c:pt idx="1120">
                  <c:v>733641.12943286996</c:v>
                </c:pt>
                <c:pt idx="1121">
                  <c:v>733641.130821759</c:v>
                </c:pt>
                <c:pt idx="1122">
                  <c:v>733641.13222222205</c:v>
                </c:pt>
                <c:pt idx="1123">
                  <c:v>733641.13361111144</c:v>
                </c:pt>
                <c:pt idx="1124">
                  <c:v>733641.1350115739</c:v>
                </c:pt>
                <c:pt idx="1125">
                  <c:v>733641.13642361294</c:v>
                </c:pt>
                <c:pt idx="1126">
                  <c:v>733641.1378125</c:v>
                </c:pt>
                <c:pt idx="1127">
                  <c:v>733641.13920138893</c:v>
                </c:pt>
                <c:pt idx="1128">
                  <c:v>733641.14059027797</c:v>
                </c:pt>
                <c:pt idx="1129">
                  <c:v>733641.14200231503</c:v>
                </c:pt>
                <c:pt idx="1130">
                  <c:v>733641.14340277843</c:v>
                </c:pt>
                <c:pt idx="1131">
                  <c:v>733641.14479166688</c:v>
                </c:pt>
                <c:pt idx="1132">
                  <c:v>733641.14619213005</c:v>
                </c:pt>
                <c:pt idx="1133">
                  <c:v>733641.14759259298</c:v>
                </c:pt>
                <c:pt idx="1134">
                  <c:v>733641.14899305603</c:v>
                </c:pt>
                <c:pt idx="1135">
                  <c:v>733641.15039351908</c:v>
                </c:pt>
                <c:pt idx="1136">
                  <c:v>733641.15178240743</c:v>
                </c:pt>
                <c:pt idx="1137">
                  <c:v>733641.15318287001</c:v>
                </c:pt>
                <c:pt idx="1138">
                  <c:v>733641.15458333294</c:v>
                </c:pt>
                <c:pt idx="1139">
                  <c:v>733641.15598379704</c:v>
                </c:pt>
                <c:pt idx="1140">
                  <c:v>733641.15737268399</c:v>
                </c:pt>
                <c:pt idx="1141">
                  <c:v>733641.15876157407</c:v>
                </c:pt>
                <c:pt idx="1142">
                  <c:v>733641.16017361102</c:v>
                </c:pt>
                <c:pt idx="1143">
                  <c:v>733641.16156250041</c:v>
                </c:pt>
                <c:pt idx="1144">
                  <c:v>733641.16296296299</c:v>
                </c:pt>
                <c:pt idx="1145">
                  <c:v>733641.16435185191</c:v>
                </c:pt>
                <c:pt idx="1146">
                  <c:v>733641.16576388909</c:v>
                </c:pt>
                <c:pt idx="1147">
                  <c:v>733641.16716435191</c:v>
                </c:pt>
                <c:pt idx="1148">
                  <c:v>733641.16855324281</c:v>
                </c:pt>
                <c:pt idx="1149">
                  <c:v>733641.16994212999</c:v>
                </c:pt>
                <c:pt idx="1150">
                  <c:v>733641.17133101891</c:v>
                </c:pt>
                <c:pt idx="1151">
                  <c:v>733641.17273148196</c:v>
                </c:pt>
                <c:pt idx="1152">
                  <c:v>733641.17414351716</c:v>
                </c:pt>
                <c:pt idx="1153">
                  <c:v>733641.17553240736</c:v>
                </c:pt>
                <c:pt idx="1154">
                  <c:v>733641.17693286936</c:v>
                </c:pt>
                <c:pt idx="1155">
                  <c:v>733641.17833333299</c:v>
                </c:pt>
                <c:pt idx="1156">
                  <c:v>733641.17973379465</c:v>
                </c:pt>
                <c:pt idx="1157">
                  <c:v>733641.18112268497</c:v>
                </c:pt>
                <c:pt idx="1158">
                  <c:v>733641.18252314802</c:v>
                </c:pt>
                <c:pt idx="1159">
                  <c:v>733641.18392361095</c:v>
                </c:pt>
                <c:pt idx="1160">
                  <c:v>733641.18531249836</c:v>
                </c:pt>
                <c:pt idx="1161">
                  <c:v>733641.18670138891</c:v>
                </c:pt>
                <c:pt idx="1162">
                  <c:v>733641.18810185196</c:v>
                </c:pt>
                <c:pt idx="1163">
                  <c:v>733641.18950231397</c:v>
                </c:pt>
                <c:pt idx="1164">
                  <c:v>733641.19089120394</c:v>
                </c:pt>
                <c:pt idx="1165">
                  <c:v>733641.192303241</c:v>
                </c:pt>
                <c:pt idx="1166">
                  <c:v>733641.19370370393</c:v>
                </c:pt>
                <c:pt idx="1167">
                  <c:v>733641.19510416698</c:v>
                </c:pt>
                <c:pt idx="1168">
                  <c:v>733641.19651620393</c:v>
                </c:pt>
                <c:pt idx="1169">
                  <c:v>733641.19791666698</c:v>
                </c:pt>
                <c:pt idx="1170">
                  <c:v>733641.19930555427</c:v>
                </c:pt>
                <c:pt idx="1171">
                  <c:v>733641.20070601895</c:v>
                </c:pt>
                <c:pt idx="1172">
                  <c:v>733641.20211805287</c:v>
                </c:pt>
                <c:pt idx="1173">
                  <c:v>733641.20350694505</c:v>
                </c:pt>
                <c:pt idx="1174">
                  <c:v>733641.20491897955</c:v>
                </c:pt>
                <c:pt idx="1175">
                  <c:v>733641.20630787103</c:v>
                </c:pt>
                <c:pt idx="1176">
                  <c:v>733641.20770833199</c:v>
                </c:pt>
                <c:pt idx="1177">
                  <c:v>733641.20910879376</c:v>
                </c:pt>
                <c:pt idx="1178">
                  <c:v>733641.21050925716</c:v>
                </c:pt>
                <c:pt idx="1179">
                  <c:v>733641.21189814794</c:v>
                </c:pt>
                <c:pt idx="1180">
                  <c:v>733641.21328703745</c:v>
                </c:pt>
                <c:pt idx="1181">
                  <c:v>733641.21469907241</c:v>
                </c:pt>
                <c:pt idx="1182">
                  <c:v>733641.21608796343</c:v>
                </c:pt>
                <c:pt idx="1183">
                  <c:v>733641.21747685189</c:v>
                </c:pt>
                <c:pt idx="1184">
                  <c:v>733641.2188773154</c:v>
                </c:pt>
                <c:pt idx="1185">
                  <c:v>733641.22028935188</c:v>
                </c:pt>
                <c:pt idx="1186">
                  <c:v>733641.22167824104</c:v>
                </c:pt>
                <c:pt idx="1187">
                  <c:v>733641.22307870397</c:v>
                </c:pt>
                <c:pt idx="1188">
                  <c:v>733641.22447916516</c:v>
                </c:pt>
                <c:pt idx="1189">
                  <c:v>733641.22586805536</c:v>
                </c:pt>
                <c:pt idx="1190">
                  <c:v>733641.22725694545</c:v>
                </c:pt>
                <c:pt idx="1191">
                  <c:v>733641.22864583344</c:v>
                </c:pt>
                <c:pt idx="1192">
                  <c:v>733641.23005787004</c:v>
                </c:pt>
                <c:pt idx="1193">
                  <c:v>733641.23145833344</c:v>
                </c:pt>
                <c:pt idx="1194">
                  <c:v>733641.23284722201</c:v>
                </c:pt>
                <c:pt idx="1195">
                  <c:v>733641.23425925896</c:v>
                </c:pt>
                <c:pt idx="1196">
                  <c:v>733641.23564814799</c:v>
                </c:pt>
                <c:pt idx="1197">
                  <c:v>733641.23704860965</c:v>
                </c:pt>
                <c:pt idx="1198">
                  <c:v>733641.23844907398</c:v>
                </c:pt>
                <c:pt idx="1199">
                  <c:v>733641.23984953691</c:v>
                </c:pt>
                <c:pt idx="1200">
                  <c:v>733641.24123842595</c:v>
                </c:pt>
                <c:pt idx="1201">
                  <c:v>733641.24263888889</c:v>
                </c:pt>
                <c:pt idx="1202">
                  <c:v>733641.24403935042</c:v>
                </c:pt>
                <c:pt idx="1203">
                  <c:v>733641.24542824144</c:v>
                </c:pt>
                <c:pt idx="1204">
                  <c:v>733641.24684027804</c:v>
                </c:pt>
                <c:pt idx="1205">
                  <c:v>733641.24822916707</c:v>
                </c:pt>
                <c:pt idx="1206">
                  <c:v>733641.2496412039</c:v>
                </c:pt>
                <c:pt idx="1207">
                  <c:v>733641.25103009294</c:v>
                </c:pt>
                <c:pt idx="1208">
                  <c:v>733641.25244213</c:v>
                </c:pt>
                <c:pt idx="1209">
                  <c:v>733641.25383101904</c:v>
                </c:pt>
                <c:pt idx="1210">
                  <c:v>733641.25523148209</c:v>
                </c:pt>
                <c:pt idx="1211">
                  <c:v>733641.25662037043</c:v>
                </c:pt>
                <c:pt idx="1212">
                  <c:v>733641.25803240843</c:v>
                </c:pt>
                <c:pt idx="1213">
                  <c:v>733641.25942129595</c:v>
                </c:pt>
                <c:pt idx="1214">
                  <c:v>733641.260821759</c:v>
                </c:pt>
                <c:pt idx="1215">
                  <c:v>733641.26222222205</c:v>
                </c:pt>
                <c:pt idx="1216">
                  <c:v>733641.26362268545</c:v>
                </c:pt>
                <c:pt idx="1217">
                  <c:v>733641.26501157391</c:v>
                </c:pt>
                <c:pt idx="1218">
                  <c:v>733641.26640046295</c:v>
                </c:pt>
                <c:pt idx="1219">
                  <c:v>733641.26780092705</c:v>
                </c:pt>
                <c:pt idx="1220">
                  <c:v>733641.26920138893</c:v>
                </c:pt>
                <c:pt idx="1221">
                  <c:v>733641.27060185198</c:v>
                </c:pt>
                <c:pt idx="1222">
                  <c:v>733641.27200231398</c:v>
                </c:pt>
                <c:pt idx="1223">
                  <c:v>733641.27339120337</c:v>
                </c:pt>
                <c:pt idx="1224">
                  <c:v>733641.27480324102</c:v>
                </c:pt>
                <c:pt idx="1225">
                  <c:v>733641.27619213006</c:v>
                </c:pt>
                <c:pt idx="1226">
                  <c:v>733641.27759259136</c:v>
                </c:pt>
                <c:pt idx="1227">
                  <c:v>733641.27899305464</c:v>
                </c:pt>
                <c:pt idx="1228">
                  <c:v>733641.28039351897</c:v>
                </c:pt>
                <c:pt idx="1229">
                  <c:v>733641.28178240708</c:v>
                </c:pt>
                <c:pt idx="1230">
                  <c:v>733641.28318286897</c:v>
                </c:pt>
                <c:pt idx="1231">
                  <c:v>733641.28457175626</c:v>
                </c:pt>
                <c:pt idx="1232">
                  <c:v>733641.28597222199</c:v>
                </c:pt>
                <c:pt idx="1233">
                  <c:v>733641.28736110928</c:v>
                </c:pt>
                <c:pt idx="1234">
                  <c:v>733641.28877314797</c:v>
                </c:pt>
                <c:pt idx="1235">
                  <c:v>733641.29016203689</c:v>
                </c:pt>
                <c:pt idx="1236">
                  <c:v>733641.29156249936</c:v>
                </c:pt>
                <c:pt idx="1237">
                  <c:v>733641.29295138898</c:v>
                </c:pt>
                <c:pt idx="1238">
                  <c:v>733641.29436342465</c:v>
                </c:pt>
                <c:pt idx="1239">
                  <c:v>733641.29576388898</c:v>
                </c:pt>
                <c:pt idx="1240">
                  <c:v>733641.29715277697</c:v>
                </c:pt>
                <c:pt idx="1241">
                  <c:v>733641.29855324095</c:v>
                </c:pt>
                <c:pt idx="1242">
                  <c:v>733641.29994212836</c:v>
                </c:pt>
                <c:pt idx="1243">
                  <c:v>733641.30134259304</c:v>
                </c:pt>
                <c:pt idx="1244">
                  <c:v>733641.30274305597</c:v>
                </c:pt>
                <c:pt idx="1245">
                  <c:v>733641.30414351891</c:v>
                </c:pt>
                <c:pt idx="1246">
                  <c:v>733641.30553240795</c:v>
                </c:pt>
                <c:pt idx="1247">
                  <c:v>733641.30693286995</c:v>
                </c:pt>
                <c:pt idx="1248">
                  <c:v>733641.30833333405</c:v>
                </c:pt>
                <c:pt idx="1249">
                  <c:v>733641.30973379605</c:v>
                </c:pt>
                <c:pt idx="1250">
                  <c:v>733641.3111342591</c:v>
                </c:pt>
                <c:pt idx="1251">
                  <c:v>733641.31251157389</c:v>
                </c:pt>
                <c:pt idx="1252">
                  <c:v>733641.31391203741</c:v>
                </c:pt>
                <c:pt idx="1253">
                  <c:v>733641.31530092645</c:v>
                </c:pt>
                <c:pt idx="1254">
                  <c:v>733641.31670138903</c:v>
                </c:pt>
                <c:pt idx="1255">
                  <c:v>733641.31810185208</c:v>
                </c:pt>
                <c:pt idx="1256">
                  <c:v>733641.31950231502</c:v>
                </c:pt>
                <c:pt idx="1257">
                  <c:v>733641.32090277795</c:v>
                </c:pt>
                <c:pt idx="1258">
                  <c:v>733641.32229166711</c:v>
                </c:pt>
                <c:pt idx="1259">
                  <c:v>733641.32369213225</c:v>
                </c:pt>
                <c:pt idx="1260">
                  <c:v>733641.32509259344</c:v>
                </c:pt>
                <c:pt idx="1261">
                  <c:v>733641.32649305742</c:v>
                </c:pt>
                <c:pt idx="1262">
                  <c:v>733641.32788194739</c:v>
                </c:pt>
                <c:pt idx="1263">
                  <c:v>733641.32928240742</c:v>
                </c:pt>
                <c:pt idx="1264">
                  <c:v>733641.33067129645</c:v>
                </c:pt>
                <c:pt idx="1265">
                  <c:v>733641.33206018503</c:v>
                </c:pt>
                <c:pt idx="1266">
                  <c:v>733641.33346064994</c:v>
                </c:pt>
                <c:pt idx="1267">
                  <c:v>733641.33486111241</c:v>
                </c:pt>
                <c:pt idx="1268">
                  <c:v>733641.33626157441</c:v>
                </c:pt>
                <c:pt idx="1269">
                  <c:v>733641.33765046345</c:v>
                </c:pt>
                <c:pt idx="1270">
                  <c:v>733641.33905092743</c:v>
                </c:pt>
                <c:pt idx="1271">
                  <c:v>733641.34045138943</c:v>
                </c:pt>
                <c:pt idx="1272">
                  <c:v>733641.34185185377</c:v>
                </c:pt>
                <c:pt idx="1273">
                  <c:v>733641.3432523174</c:v>
                </c:pt>
                <c:pt idx="1274">
                  <c:v>733641.34465277905</c:v>
                </c:pt>
                <c:pt idx="1275">
                  <c:v>733641.34604166704</c:v>
                </c:pt>
                <c:pt idx="1276">
                  <c:v>733641.34744213044</c:v>
                </c:pt>
                <c:pt idx="1277">
                  <c:v>733641.34884259442</c:v>
                </c:pt>
                <c:pt idx="1278">
                  <c:v>733641.35024305643</c:v>
                </c:pt>
                <c:pt idx="1279">
                  <c:v>733641.35164352076</c:v>
                </c:pt>
                <c:pt idx="1280">
                  <c:v>733641.3530208352</c:v>
                </c:pt>
                <c:pt idx="1281">
                  <c:v>733641.35443287005</c:v>
                </c:pt>
                <c:pt idx="1282">
                  <c:v>733641.35582175944</c:v>
                </c:pt>
                <c:pt idx="1283">
                  <c:v>733641.35723379743</c:v>
                </c:pt>
                <c:pt idx="1284">
                  <c:v>733641.35862268752</c:v>
                </c:pt>
                <c:pt idx="1285">
                  <c:v>733641.36002315022</c:v>
                </c:pt>
                <c:pt idx="1286">
                  <c:v>733641.36142361409</c:v>
                </c:pt>
                <c:pt idx="1287">
                  <c:v>733641.36282407574</c:v>
                </c:pt>
                <c:pt idx="1288">
                  <c:v>733641.36421296303</c:v>
                </c:pt>
                <c:pt idx="1289">
                  <c:v>733641.36561342794</c:v>
                </c:pt>
                <c:pt idx="1290">
                  <c:v>733641.36701388902</c:v>
                </c:pt>
                <c:pt idx="1291">
                  <c:v>733641.36841435242</c:v>
                </c:pt>
                <c:pt idx="1292">
                  <c:v>733641.36980324297</c:v>
                </c:pt>
                <c:pt idx="1293">
                  <c:v>733641.37120370404</c:v>
                </c:pt>
                <c:pt idx="1294">
                  <c:v>733641.37259259296</c:v>
                </c:pt>
                <c:pt idx="1295">
                  <c:v>733641.37400463002</c:v>
                </c:pt>
                <c:pt idx="1296">
                  <c:v>733641.37540509342</c:v>
                </c:pt>
                <c:pt idx="1297">
                  <c:v>733641.376793982</c:v>
                </c:pt>
                <c:pt idx="1298">
                  <c:v>733641.37818287103</c:v>
                </c:pt>
                <c:pt idx="1299">
                  <c:v>733641.37958333304</c:v>
                </c:pt>
                <c:pt idx="1300">
                  <c:v>733641.38098379644</c:v>
                </c:pt>
                <c:pt idx="1301">
                  <c:v>733641.3823842589</c:v>
                </c:pt>
                <c:pt idx="1302">
                  <c:v>733641.38377314794</c:v>
                </c:pt>
                <c:pt idx="1303">
                  <c:v>733641.38517361099</c:v>
                </c:pt>
                <c:pt idx="1304">
                  <c:v>733641.38657407393</c:v>
                </c:pt>
                <c:pt idx="1305">
                  <c:v>733641.38797453709</c:v>
                </c:pt>
                <c:pt idx="1306">
                  <c:v>733641.38937499898</c:v>
                </c:pt>
                <c:pt idx="1307">
                  <c:v>733641.39076388895</c:v>
                </c:pt>
                <c:pt idx="1308">
                  <c:v>733641.39215277799</c:v>
                </c:pt>
                <c:pt idx="1309">
                  <c:v>733641.39355324244</c:v>
                </c:pt>
                <c:pt idx="1310">
                  <c:v>733641.39494212996</c:v>
                </c:pt>
                <c:pt idx="1311">
                  <c:v>733641.39635416702</c:v>
                </c:pt>
                <c:pt idx="1312">
                  <c:v>733641.39774305536</c:v>
                </c:pt>
                <c:pt idx="1313">
                  <c:v>733641.39914351888</c:v>
                </c:pt>
                <c:pt idx="1314">
                  <c:v>733641.40053240804</c:v>
                </c:pt>
                <c:pt idx="1315">
                  <c:v>733641.40193287004</c:v>
                </c:pt>
                <c:pt idx="1316">
                  <c:v>733641.40332175908</c:v>
                </c:pt>
                <c:pt idx="1317">
                  <c:v>733641.40472222201</c:v>
                </c:pt>
                <c:pt idx="1318">
                  <c:v>733641.40612268494</c:v>
                </c:pt>
                <c:pt idx="1319">
                  <c:v>733641.40752314904</c:v>
                </c:pt>
                <c:pt idx="1320">
                  <c:v>733641.40892361244</c:v>
                </c:pt>
                <c:pt idx="1321">
                  <c:v>733641.4103240741</c:v>
                </c:pt>
                <c:pt idx="1322">
                  <c:v>733641.41171296302</c:v>
                </c:pt>
                <c:pt idx="1323">
                  <c:v>733641.41312500043</c:v>
                </c:pt>
                <c:pt idx="1324">
                  <c:v>733641.41452546301</c:v>
                </c:pt>
                <c:pt idx="1325">
                  <c:v>733641.41591435194</c:v>
                </c:pt>
                <c:pt idx="1326">
                  <c:v>733641.41730324144</c:v>
                </c:pt>
                <c:pt idx="1327">
                  <c:v>733641.41870370402</c:v>
                </c:pt>
                <c:pt idx="1328">
                  <c:v>733641.42010416707</c:v>
                </c:pt>
                <c:pt idx="1329">
                  <c:v>733641.42150463175</c:v>
                </c:pt>
                <c:pt idx="1330">
                  <c:v>733641.42289351905</c:v>
                </c:pt>
                <c:pt idx="1331">
                  <c:v>733641.4242939821</c:v>
                </c:pt>
                <c:pt idx="1332">
                  <c:v>733641.42568287044</c:v>
                </c:pt>
                <c:pt idx="1333">
                  <c:v>733641.42709490843</c:v>
                </c:pt>
                <c:pt idx="1334">
                  <c:v>733641.42849537043</c:v>
                </c:pt>
                <c:pt idx="1335">
                  <c:v>733641.42988425901</c:v>
                </c:pt>
                <c:pt idx="1336">
                  <c:v>733641.43127314944</c:v>
                </c:pt>
                <c:pt idx="1337">
                  <c:v>733641.43268518662</c:v>
                </c:pt>
                <c:pt idx="1338">
                  <c:v>733641.43407407391</c:v>
                </c:pt>
                <c:pt idx="1339">
                  <c:v>733641.43547453743</c:v>
                </c:pt>
                <c:pt idx="1340">
                  <c:v>733641.43687500176</c:v>
                </c:pt>
                <c:pt idx="1341">
                  <c:v>733641.43827546295</c:v>
                </c:pt>
                <c:pt idx="1342">
                  <c:v>733641.4396643521</c:v>
                </c:pt>
                <c:pt idx="1343">
                  <c:v>733641.4410648169</c:v>
                </c:pt>
                <c:pt idx="1344">
                  <c:v>733641.4424768521</c:v>
                </c:pt>
                <c:pt idx="1345">
                  <c:v>733641.44386574347</c:v>
                </c:pt>
                <c:pt idx="1346">
                  <c:v>733641.44525463239</c:v>
                </c:pt>
                <c:pt idx="1347">
                  <c:v>733641.44665509555</c:v>
                </c:pt>
                <c:pt idx="1348">
                  <c:v>733641.44806713227</c:v>
                </c:pt>
                <c:pt idx="1349">
                  <c:v>733641.44945601944</c:v>
                </c:pt>
                <c:pt idx="1350">
                  <c:v>733641.45084490743</c:v>
                </c:pt>
                <c:pt idx="1351">
                  <c:v>733641.45224537002</c:v>
                </c:pt>
                <c:pt idx="1352">
                  <c:v>733641.4536458347</c:v>
                </c:pt>
                <c:pt idx="1353">
                  <c:v>733641.45504629705</c:v>
                </c:pt>
                <c:pt idx="1354">
                  <c:v>733641.45643518725</c:v>
                </c:pt>
                <c:pt idx="1355">
                  <c:v>733641.45783564996</c:v>
                </c:pt>
                <c:pt idx="1356">
                  <c:v>733641.45924768504</c:v>
                </c:pt>
                <c:pt idx="1357">
                  <c:v>733641.46063657443</c:v>
                </c:pt>
                <c:pt idx="1358">
                  <c:v>733641.46202546405</c:v>
                </c:pt>
                <c:pt idx="1359">
                  <c:v>733641.46341435204</c:v>
                </c:pt>
                <c:pt idx="1360">
                  <c:v>733641.46481481544</c:v>
                </c:pt>
                <c:pt idx="1361">
                  <c:v>733641.4662268539</c:v>
                </c:pt>
                <c:pt idx="1362">
                  <c:v>733641.4676157427</c:v>
                </c:pt>
                <c:pt idx="1363">
                  <c:v>733641.46901620401</c:v>
                </c:pt>
                <c:pt idx="1364">
                  <c:v>733641.47041666706</c:v>
                </c:pt>
                <c:pt idx="1365">
                  <c:v>733641.47180555644</c:v>
                </c:pt>
                <c:pt idx="1366">
                  <c:v>733641.47320601903</c:v>
                </c:pt>
                <c:pt idx="1367">
                  <c:v>733641.47461805376</c:v>
                </c:pt>
                <c:pt idx="1368">
                  <c:v>733641.47600694443</c:v>
                </c:pt>
                <c:pt idx="1369">
                  <c:v>733641.47740740795</c:v>
                </c:pt>
                <c:pt idx="1370">
                  <c:v>733641.47879629605</c:v>
                </c:pt>
                <c:pt idx="1371">
                  <c:v>733641.48019675899</c:v>
                </c:pt>
                <c:pt idx="1372">
                  <c:v>733641.48158564942</c:v>
                </c:pt>
                <c:pt idx="1373">
                  <c:v>733641.48297453695</c:v>
                </c:pt>
                <c:pt idx="1374">
                  <c:v>733641.48438657389</c:v>
                </c:pt>
                <c:pt idx="1375">
                  <c:v>733641.48578703741</c:v>
                </c:pt>
                <c:pt idx="1376">
                  <c:v>733641.48717592598</c:v>
                </c:pt>
                <c:pt idx="1377">
                  <c:v>733641.48857638892</c:v>
                </c:pt>
                <c:pt idx="1378">
                  <c:v>733641.48997685197</c:v>
                </c:pt>
                <c:pt idx="1379">
                  <c:v>733641.49137731502</c:v>
                </c:pt>
                <c:pt idx="1380">
                  <c:v>733641.49277777737</c:v>
                </c:pt>
                <c:pt idx="1381">
                  <c:v>733641.49416666699</c:v>
                </c:pt>
                <c:pt idx="1382">
                  <c:v>733641.49556713004</c:v>
                </c:pt>
                <c:pt idx="1383">
                  <c:v>733641.49695601943</c:v>
                </c:pt>
                <c:pt idx="1384">
                  <c:v>733641.49834490707</c:v>
                </c:pt>
                <c:pt idx="1385">
                  <c:v>733641.49975694495</c:v>
                </c:pt>
                <c:pt idx="1386">
                  <c:v>733641.5011458334</c:v>
                </c:pt>
                <c:pt idx="1387">
                  <c:v>733641.50254629599</c:v>
                </c:pt>
                <c:pt idx="1388">
                  <c:v>733641.50394675892</c:v>
                </c:pt>
                <c:pt idx="1389">
                  <c:v>733641.50533564843</c:v>
                </c:pt>
                <c:pt idx="1390">
                  <c:v>733641.50673611241</c:v>
                </c:pt>
                <c:pt idx="1391">
                  <c:v>733641.50814814796</c:v>
                </c:pt>
                <c:pt idx="1392">
                  <c:v>733641.509537037</c:v>
                </c:pt>
                <c:pt idx="1393">
                  <c:v>733641.51093750005</c:v>
                </c:pt>
                <c:pt idx="1394">
                  <c:v>733641.51232638909</c:v>
                </c:pt>
                <c:pt idx="1395">
                  <c:v>733641.51373842603</c:v>
                </c:pt>
                <c:pt idx="1396">
                  <c:v>733641.51512731495</c:v>
                </c:pt>
                <c:pt idx="1397">
                  <c:v>733641.51651620411</c:v>
                </c:pt>
                <c:pt idx="1398">
                  <c:v>733641.51792824105</c:v>
                </c:pt>
                <c:pt idx="1399">
                  <c:v>733641.51931712998</c:v>
                </c:pt>
                <c:pt idx="1400">
                  <c:v>733641.52071759303</c:v>
                </c:pt>
                <c:pt idx="1401">
                  <c:v>733641.52211805352</c:v>
                </c:pt>
                <c:pt idx="1402">
                  <c:v>733641.52351851889</c:v>
                </c:pt>
                <c:pt idx="1403">
                  <c:v>733641.52491898136</c:v>
                </c:pt>
                <c:pt idx="1404">
                  <c:v>733641.52631944499</c:v>
                </c:pt>
                <c:pt idx="1405">
                  <c:v>733641.52770833299</c:v>
                </c:pt>
                <c:pt idx="1406">
                  <c:v>733641.52910879441</c:v>
                </c:pt>
                <c:pt idx="1407">
                  <c:v>733641.53050925897</c:v>
                </c:pt>
                <c:pt idx="1408">
                  <c:v>733641.53190972202</c:v>
                </c:pt>
                <c:pt idx="1409">
                  <c:v>733641.53329861094</c:v>
                </c:pt>
                <c:pt idx="1410">
                  <c:v>733641.53469907399</c:v>
                </c:pt>
                <c:pt idx="1411">
                  <c:v>733641.53611111105</c:v>
                </c:pt>
                <c:pt idx="1412">
                  <c:v>733641.53748842643</c:v>
                </c:pt>
                <c:pt idx="1413">
                  <c:v>733641.53888888902</c:v>
                </c:pt>
                <c:pt idx="1414">
                  <c:v>733641.54028935195</c:v>
                </c:pt>
                <c:pt idx="1415">
                  <c:v>733641.54168981651</c:v>
                </c:pt>
                <c:pt idx="1416">
                  <c:v>733641.54307870392</c:v>
                </c:pt>
                <c:pt idx="1417">
                  <c:v>733641.54449074145</c:v>
                </c:pt>
                <c:pt idx="1418">
                  <c:v>733641.54589120403</c:v>
                </c:pt>
                <c:pt idx="1419">
                  <c:v>733641.54728009342</c:v>
                </c:pt>
                <c:pt idx="1420">
                  <c:v>733641.54868055705</c:v>
                </c:pt>
                <c:pt idx="1421">
                  <c:v>733641.55006944505</c:v>
                </c:pt>
                <c:pt idx="1422">
                  <c:v>733641.55146990705</c:v>
                </c:pt>
                <c:pt idx="1423">
                  <c:v>733641.55285879644</c:v>
                </c:pt>
                <c:pt idx="1424">
                  <c:v>733641.55427083303</c:v>
                </c:pt>
                <c:pt idx="1425">
                  <c:v>733641.55567129643</c:v>
                </c:pt>
                <c:pt idx="1426">
                  <c:v>733641.557060185</c:v>
                </c:pt>
                <c:pt idx="1427">
                  <c:v>733641.55846064945</c:v>
                </c:pt>
                <c:pt idx="1428">
                  <c:v>733641.55986111145</c:v>
                </c:pt>
                <c:pt idx="1429">
                  <c:v>733641.56126157404</c:v>
                </c:pt>
                <c:pt idx="1430">
                  <c:v>733641.56265046343</c:v>
                </c:pt>
                <c:pt idx="1431">
                  <c:v>733641.56405092741</c:v>
                </c:pt>
                <c:pt idx="1432">
                  <c:v>733641.56545138941</c:v>
                </c:pt>
                <c:pt idx="1433">
                  <c:v>733641.56685185363</c:v>
                </c:pt>
                <c:pt idx="1434">
                  <c:v>733641.56824074243</c:v>
                </c:pt>
                <c:pt idx="1435">
                  <c:v>733641.56962963042</c:v>
                </c:pt>
                <c:pt idx="1436">
                  <c:v>733641.5710416669</c:v>
                </c:pt>
                <c:pt idx="1437">
                  <c:v>733641.57244212937</c:v>
                </c:pt>
                <c:pt idx="1438">
                  <c:v>733641.57383101911</c:v>
                </c:pt>
                <c:pt idx="1439">
                  <c:v>733641.57523148193</c:v>
                </c:pt>
                <c:pt idx="1440">
                  <c:v>733641.57662037003</c:v>
                </c:pt>
                <c:pt idx="1441">
                  <c:v>733641.57802083343</c:v>
                </c:pt>
                <c:pt idx="1442">
                  <c:v>733641.57942129602</c:v>
                </c:pt>
                <c:pt idx="1443">
                  <c:v>733641.58082175895</c:v>
                </c:pt>
                <c:pt idx="1444">
                  <c:v>733641.582222222</c:v>
                </c:pt>
                <c:pt idx="1445">
                  <c:v>733641.58361111104</c:v>
                </c:pt>
                <c:pt idx="1446">
                  <c:v>733641.5849999981</c:v>
                </c:pt>
                <c:pt idx="1447">
                  <c:v>733641.58640046301</c:v>
                </c:pt>
                <c:pt idx="1448">
                  <c:v>733641.58780092595</c:v>
                </c:pt>
                <c:pt idx="1449">
                  <c:v>733641.58920138888</c:v>
                </c:pt>
                <c:pt idx="1450">
                  <c:v>733641.59059027699</c:v>
                </c:pt>
                <c:pt idx="1451">
                  <c:v>733641.59199074144</c:v>
                </c:pt>
                <c:pt idx="1452">
                  <c:v>733641.59337962896</c:v>
                </c:pt>
                <c:pt idx="1453">
                  <c:v>733641.59478009236</c:v>
                </c:pt>
                <c:pt idx="1454">
                  <c:v>733641.59619213</c:v>
                </c:pt>
                <c:pt idx="1455">
                  <c:v>733641.59758101893</c:v>
                </c:pt>
                <c:pt idx="1456">
                  <c:v>733641.59898148209</c:v>
                </c:pt>
                <c:pt idx="1457">
                  <c:v>733641.60037036811</c:v>
                </c:pt>
                <c:pt idx="1458">
                  <c:v>733641.60175925889</c:v>
                </c:pt>
                <c:pt idx="1459">
                  <c:v>733641.60315972206</c:v>
                </c:pt>
                <c:pt idx="1460">
                  <c:v>733641.60456018336</c:v>
                </c:pt>
                <c:pt idx="1461">
                  <c:v>733641.60596064804</c:v>
                </c:pt>
                <c:pt idx="1462">
                  <c:v>733641.60736111098</c:v>
                </c:pt>
                <c:pt idx="1463">
                  <c:v>733641.60876157391</c:v>
                </c:pt>
                <c:pt idx="1464">
                  <c:v>733641.61015046237</c:v>
                </c:pt>
                <c:pt idx="1465">
                  <c:v>733641.61153935199</c:v>
                </c:pt>
                <c:pt idx="1466">
                  <c:v>733641.61293981399</c:v>
                </c:pt>
                <c:pt idx="1467">
                  <c:v>733641.61434027622</c:v>
                </c:pt>
                <c:pt idx="1468">
                  <c:v>733641.61574074102</c:v>
                </c:pt>
                <c:pt idx="1469">
                  <c:v>733641.61712962936</c:v>
                </c:pt>
                <c:pt idx="1470">
                  <c:v>733641.61854166689</c:v>
                </c:pt>
                <c:pt idx="1471">
                  <c:v>733641.61994213006</c:v>
                </c:pt>
                <c:pt idx="1472">
                  <c:v>733641.62133101909</c:v>
                </c:pt>
                <c:pt idx="1473">
                  <c:v>733641.62273148191</c:v>
                </c:pt>
                <c:pt idx="1474">
                  <c:v>733641.62412036897</c:v>
                </c:pt>
                <c:pt idx="1475">
                  <c:v>733641.62552083295</c:v>
                </c:pt>
                <c:pt idx="1476">
                  <c:v>733641.62692129705</c:v>
                </c:pt>
                <c:pt idx="1477">
                  <c:v>733641.62831018399</c:v>
                </c:pt>
                <c:pt idx="1478">
                  <c:v>733641.62971064798</c:v>
                </c:pt>
                <c:pt idx="1479">
                  <c:v>733641.63111111103</c:v>
                </c:pt>
                <c:pt idx="1480">
                  <c:v>733641.63251157396</c:v>
                </c:pt>
                <c:pt idx="1481">
                  <c:v>733641.63391203701</c:v>
                </c:pt>
                <c:pt idx="1482">
                  <c:v>733641.63530092605</c:v>
                </c:pt>
                <c:pt idx="1483">
                  <c:v>733641.63671296299</c:v>
                </c:pt>
                <c:pt idx="1484">
                  <c:v>733641.63810185192</c:v>
                </c:pt>
                <c:pt idx="1485">
                  <c:v>733641.63950231497</c:v>
                </c:pt>
                <c:pt idx="1486">
                  <c:v>733641.64090277802</c:v>
                </c:pt>
                <c:pt idx="1487">
                  <c:v>733641.64229166706</c:v>
                </c:pt>
                <c:pt idx="1488">
                  <c:v>733641.6436921315</c:v>
                </c:pt>
                <c:pt idx="1489">
                  <c:v>733641.64506944409</c:v>
                </c:pt>
                <c:pt idx="1490">
                  <c:v>733641.64648148243</c:v>
                </c:pt>
                <c:pt idx="1491">
                  <c:v>733641.64787036937</c:v>
                </c:pt>
                <c:pt idx="1492">
                  <c:v>733641.649270833</c:v>
                </c:pt>
                <c:pt idx="1493">
                  <c:v>733641.65067129605</c:v>
                </c:pt>
                <c:pt idx="1494">
                  <c:v>733641.65207175899</c:v>
                </c:pt>
                <c:pt idx="1495">
                  <c:v>733641.65347222204</c:v>
                </c:pt>
                <c:pt idx="1496">
                  <c:v>733641.65487268497</c:v>
                </c:pt>
                <c:pt idx="1497">
                  <c:v>733641.65626157401</c:v>
                </c:pt>
                <c:pt idx="1498">
                  <c:v>733641.65767361142</c:v>
                </c:pt>
                <c:pt idx="1499">
                  <c:v>733641.6590625</c:v>
                </c:pt>
                <c:pt idx="1500">
                  <c:v>733641.66045138903</c:v>
                </c:pt>
                <c:pt idx="1501">
                  <c:v>733641.66185185243</c:v>
                </c:pt>
                <c:pt idx="1502">
                  <c:v>733641.66324074205</c:v>
                </c:pt>
                <c:pt idx="1503">
                  <c:v>733641.66465277795</c:v>
                </c:pt>
                <c:pt idx="1504">
                  <c:v>733641.66604166711</c:v>
                </c:pt>
                <c:pt idx="1505">
                  <c:v>733641.66744213004</c:v>
                </c:pt>
                <c:pt idx="1506">
                  <c:v>733641.66883101943</c:v>
                </c:pt>
                <c:pt idx="1507">
                  <c:v>733641.67024305428</c:v>
                </c:pt>
                <c:pt idx="1508">
                  <c:v>733641.67164351908</c:v>
                </c:pt>
                <c:pt idx="1509">
                  <c:v>733641.67303240695</c:v>
                </c:pt>
                <c:pt idx="1510">
                  <c:v>733641.67443286965</c:v>
                </c:pt>
                <c:pt idx="1511">
                  <c:v>733641.67582175892</c:v>
                </c:pt>
                <c:pt idx="1512">
                  <c:v>733641.67722222209</c:v>
                </c:pt>
                <c:pt idx="1513">
                  <c:v>733641.67861111101</c:v>
                </c:pt>
                <c:pt idx="1514">
                  <c:v>733641.68002314842</c:v>
                </c:pt>
                <c:pt idx="1515">
                  <c:v>733641.6814236124</c:v>
                </c:pt>
                <c:pt idx="1516">
                  <c:v>733641.68281249888</c:v>
                </c:pt>
                <c:pt idx="1517">
                  <c:v>733641.68421296123</c:v>
                </c:pt>
                <c:pt idx="1518">
                  <c:v>733641.6856018519</c:v>
                </c:pt>
                <c:pt idx="1519">
                  <c:v>733641.68700231437</c:v>
                </c:pt>
                <c:pt idx="1520">
                  <c:v>733641.688402778</c:v>
                </c:pt>
                <c:pt idx="1521">
                  <c:v>733641.68979166541</c:v>
                </c:pt>
                <c:pt idx="1522">
                  <c:v>733641.6912037041</c:v>
                </c:pt>
                <c:pt idx="1523">
                  <c:v>733641.6925810189</c:v>
                </c:pt>
                <c:pt idx="1524">
                  <c:v>733641.69398148195</c:v>
                </c:pt>
                <c:pt idx="1525">
                  <c:v>733641.69539351889</c:v>
                </c:pt>
                <c:pt idx="1526">
                  <c:v>733641.69678240805</c:v>
                </c:pt>
                <c:pt idx="1527">
                  <c:v>733641.69818286889</c:v>
                </c:pt>
                <c:pt idx="1528">
                  <c:v>733641.69957175676</c:v>
                </c:pt>
                <c:pt idx="1529">
                  <c:v>733641.70098379604</c:v>
                </c:pt>
                <c:pt idx="1530">
                  <c:v>733641.7023726831</c:v>
                </c:pt>
                <c:pt idx="1531">
                  <c:v>733641.70376157388</c:v>
                </c:pt>
                <c:pt idx="1532">
                  <c:v>733641.70516203693</c:v>
                </c:pt>
                <c:pt idx="1533">
                  <c:v>733641.70656249998</c:v>
                </c:pt>
                <c:pt idx="1534">
                  <c:v>733641.7079513889</c:v>
                </c:pt>
                <c:pt idx="1535">
                  <c:v>733641.70936342597</c:v>
                </c:pt>
                <c:pt idx="1536">
                  <c:v>733641.710752315</c:v>
                </c:pt>
                <c:pt idx="1537">
                  <c:v>733641.71215277736</c:v>
                </c:pt>
                <c:pt idx="1538">
                  <c:v>733641.71355324145</c:v>
                </c:pt>
                <c:pt idx="1539">
                  <c:v>733641.71494212898</c:v>
                </c:pt>
                <c:pt idx="1540">
                  <c:v>733641.71633101895</c:v>
                </c:pt>
                <c:pt idx="1541">
                  <c:v>733641.71773148188</c:v>
                </c:pt>
                <c:pt idx="1542">
                  <c:v>733641.71913194389</c:v>
                </c:pt>
                <c:pt idx="1543">
                  <c:v>733641.72053240694</c:v>
                </c:pt>
                <c:pt idx="1544">
                  <c:v>733641.72193287103</c:v>
                </c:pt>
                <c:pt idx="1545">
                  <c:v>733641.72333333304</c:v>
                </c:pt>
                <c:pt idx="1546">
                  <c:v>733641.72472222208</c:v>
                </c:pt>
                <c:pt idx="1547">
                  <c:v>733641.72612268501</c:v>
                </c:pt>
                <c:pt idx="1548">
                  <c:v>733641.72752314794</c:v>
                </c:pt>
                <c:pt idx="1549">
                  <c:v>733641.7289120371</c:v>
                </c:pt>
                <c:pt idx="1550">
                  <c:v>733641.73031249898</c:v>
                </c:pt>
                <c:pt idx="1551">
                  <c:v>733641.73171296297</c:v>
                </c:pt>
                <c:pt idx="1552">
                  <c:v>733641.73310185189</c:v>
                </c:pt>
                <c:pt idx="1553">
                  <c:v>733641.73450231506</c:v>
                </c:pt>
                <c:pt idx="1554">
                  <c:v>733641.73589120409</c:v>
                </c:pt>
                <c:pt idx="1555">
                  <c:v>733641.73729166691</c:v>
                </c:pt>
                <c:pt idx="1556">
                  <c:v>733641.73869213043</c:v>
                </c:pt>
                <c:pt idx="1557">
                  <c:v>733641.74009259301</c:v>
                </c:pt>
                <c:pt idx="1558">
                  <c:v>733641.74146990804</c:v>
                </c:pt>
                <c:pt idx="1559">
                  <c:v>733641.74287036899</c:v>
                </c:pt>
                <c:pt idx="1560">
                  <c:v>733641.74427083298</c:v>
                </c:pt>
                <c:pt idx="1561">
                  <c:v>733641.74567129603</c:v>
                </c:pt>
                <c:pt idx="1562">
                  <c:v>733641.74707175896</c:v>
                </c:pt>
                <c:pt idx="1563">
                  <c:v>733641.74846064905</c:v>
                </c:pt>
                <c:pt idx="1564">
                  <c:v>733641.74987268436</c:v>
                </c:pt>
                <c:pt idx="1565">
                  <c:v>733641.75127314904</c:v>
                </c:pt>
                <c:pt idx="1566">
                  <c:v>733641.75266203703</c:v>
                </c:pt>
                <c:pt idx="1567">
                  <c:v>733641.75406249997</c:v>
                </c:pt>
                <c:pt idx="1568">
                  <c:v>733641.75547453703</c:v>
                </c:pt>
                <c:pt idx="1569">
                  <c:v>733641.7568634277</c:v>
                </c:pt>
                <c:pt idx="1570">
                  <c:v>733641.7582523165</c:v>
                </c:pt>
                <c:pt idx="1571">
                  <c:v>733641.75964120391</c:v>
                </c:pt>
                <c:pt idx="1572">
                  <c:v>733641.76104166708</c:v>
                </c:pt>
                <c:pt idx="1573">
                  <c:v>733641.76245370402</c:v>
                </c:pt>
                <c:pt idx="1574">
                  <c:v>733641.76384259295</c:v>
                </c:pt>
                <c:pt idx="1575">
                  <c:v>733641.765243056</c:v>
                </c:pt>
                <c:pt idx="1576">
                  <c:v>733641.76664351905</c:v>
                </c:pt>
                <c:pt idx="1577">
                  <c:v>733641.7680439821</c:v>
                </c:pt>
                <c:pt idx="1578">
                  <c:v>733641.7694444441</c:v>
                </c:pt>
                <c:pt idx="1579">
                  <c:v>733641.7708217589</c:v>
                </c:pt>
                <c:pt idx="1580">
                  <c:v>733641.77223379596</c:v>
                </c:pt>
                <c:pt idx="1581">
                  <c:v>733641.77363425889</c:v>
                </c:pt>
                <c:pt idx="1582">
                  <c:v>733641.77502314805</c:v>
                </c:pt>
                <c:pt idx="1583">
                  <c:v>733641.77643518499</c:v>
                </c:pt>
                <c:pt idx="1584">
                  <c:v>733641.77782407391</c:v>
                </c:pt>
                <c:pt idx="1585">
                  <c:v>733641.77922453708</c:v>
                </c:pt>
                <c:pt idx="1586">
                  <c:v>733641.78062500001</c:v>
                </c:pt>
                <c:pt idx="1587">
                  <c:v>733641.78202546237</c:v>
                </c:pt>
                <c:pt idx="1588">
                  <c:v>733641.78342592705</c:v>
                </c:pt>
                <c:pt idx="1589">
                  <c:v>733641.78481481399</c:v>
                </c:pt>
                <c:pt idx="1590">
                  <c:v>733641.78621527797</c:v>
                </c:pt>
                <c:pt idx="1591">
                  <c:v>733641.78760416689</c:v>
                </c:pt>
                <c:pt idx="1592">
                  <c:v>733641.78901620337</c:v>
                </c:pt>
                <c:pt idx="1593">
                  <c:v>733641.79041666689</c:v>
                </c:pt>
                <c:pt idx="1594">
                  <c:v>733641.79179398192</c:v>
                </c:pt>
                <c:pt idx="1595">
                  <c:v>733641.79320601909</c:v>
                </c:pt>
                <c:pt idx="1596">
                  <c:v>733641.79460648191</c:v>
                </c:pt>
                <c:pt idx="1597">
                  <c:v>733641.79599536897</c:v>
                </c:pt>
                <c:pt idx="1598">
                  <c:v>733641.79739583237</c:v>
                </c:pt>
                <c:pt idx="1599">
                  <c:v>733641.79878472211</c:v>
                </c:pt>
                <c:pt idx="1600">
                  <c:v>733641.80018518504</c:v>
                </c:pt>
                <c:pt idx="1601">
                  <c:v>733641.80159722245</c:v>
                </c:pt>
                <c:pt idx="1602">
                  <c:v>733641.80297453701</c:v>
                </c:pt>
                <c:pt idx="1603">
                  <c:v>733641.80437499937</c:v>
                </c:pt>
                <c:pt idx="1604">
                  <c:v>733641.8057638891</c:v>
                </c:pt>
                <c:pt idx="1605">
                  <c:v>733641.80716435192</c:v>
                </c:pt>
                <c:pt idx="1606">
                  <c:v>733641.8085763891</c:v>
                </c:pt>
                <c:pt idx="1607">
                  <c:v>733641.80996527802</c:v>
                </c:pt>
                <c:pt idx="1608">
                  <c:v>733641.8113657427</c:v>
                </c:pt>
                <c:pt idx="1609">
                  <c:v>733641.81274305598</c:v>
                </c:pt>
                <c:pt idx="1610">
                  <c:v>733641.81414351892</c:v>
                </c:pt>
                <c:pt idx="1611">
                  <c:v>733641.81555555644</c:v>
                </c:pt>
                <c:pt idx="1612">
                  <c:v>733641.81694444444</c:v>
                </c:pt>
                <c:pt idx="1613">
                  <c:v>733641.81834490795</c:v>
                </c:pt>
                <c:pt idx="1614">
                  <c:v>733641.81973379594</c:v>
                </c:pt>
                <c:pt idx="1615">
                  <c:v>733641.82114583405</c:v>
                </c:pt>
                <c:pt idx="1616">
                  <c:v>733641.82253472204</c:v>
                </c:pt>
                <c:pt idx="1617">
                  <c:v>733641.82393518544</c:v>
                </c:pt>
                <c:pt idx="1618">
                  <c:v>733641.82533564942</c:v>
                </c:pt>
                <c:pt idx="1619">
                  <c:v>733641.82673611294</c:v>
                </c:pt>
                <c:pt idx="1620">
                  <c:v>733641.82813657401</c:v>
                </c:pt>
                <c:pt idx="1621">
                  <c:v>733641.82952546305</c:v>
                </c:pt>
                <c:pt idx="1622">
                  <c:v>733641.83092592796</c:v>
                </c:pt>
                <c:pt idx="1623">
                  <c:v>733641.83231481502</c:v>
                </c:pt>
                <c:pt idx="1624">
                  <c:v>733641.83371527842</c:v>
                </c:pt>
                <c:pt idx="1625">
                  <c:v>733641.83511574205</c:v>
                </c:pt>
                <c:pt idx="1626">
                  <c:v>733641.83650463214</c:v>
                </c:pt>
                <c:pt idx="1627">
                  <c:v>733641.83790509345</c:v>
                </c:pt>
                <c:pt idx="1628">
                  <c:v>733641.83930555603</c:v>
                </c:pt>
                <c:pt idx="1629">
                  <c:v>733641.84070601943</c:v>
                </c:pt>
                <c:pt idx="1630">
                  <c:v>733641.84210648201</c:v>
                </c:pt>
                <c:pt idx="1631">
                  <c:v>733641.84349537152</c:v>
                </c:pt>
                <c:pt idx="1632">
                  <c:v>733641.84489583445</c:v>
                </c:pt>
                <c:pt idx="1633">
                  <c:v>733641.84629629797</c:v>
                </c:pt>
                <c:pt idx="1634">
                  <c:v>733641.84769675904</c:v>
                </c:pt>
                <c:pt idx="1635">
                  <c:v>733641.84909722244</c:v>
                </c:pt>
                <c:pt idx="1636">
                  <c:v>733641.85048611346</c:v>
                </c:pt>
                <c:pt idx="1637">
                  <c:v>733641.85188657651</c:v>
                </c:pt>
                <c:pt idx="1638">
                  <c:v>733641.85326388944</c:v>
                </c:pt>
                <c:pt idx="1639">
                  <c:v>733641.85467592743</c:v>
                </c:pt>
                <c:pt idx="1640">
                  <c:v>733641.8560648174</c:v>
                </c:pt>
                <c:pt idx="1641">
                  <c:v>733641.85746527941</c:v>
                </c:pt>
                <c:pt idx="1642">
                  <c:v>733641.85885416914</c:v>
                </c:pt>
                <c:pt idx="1643">
                  <c:v>733641.86026620574</c:v>
                </c:pt>
                <c:pt idx="1644">
                  <c:v>733641.86165509594</c:v>
                </c:pt>
                <c:pt idx="1645">
                  <c:v>733641.86306713265</c:v>
                </c:pt>
                <c:pt idx="1646">
                  <c:v>733641.86445602076</c:v>
                </c:pt>
                <c:pt idx="1647">
                  <c:v>733641.86585648439</c:v>
                </c:pt>
                <c:pt idx="1648">
                  <c:v>733641.86725694803</c:v>
                </c:pt>
                <c:pt idx="1649">
                  <c:v>733641.86863425944</c:v>
                </c:pt>
                <c:pt idx="1650">
                  <c:v>733641.87004629604</c:v>
                </c:pt>
                <c:pt idx="1651">
                  <c:v>733641.87143518543</c:v>
                </c:pt>
                <c:pt idx="1652">
                  <c:v>733641.87283564941</c:v>
                </c:pt>
                <c:pt idx="1653">
                  <c:v>733641.87423611095</c:v>
                </c:pt>
                <c:pt idx="1654">
                  <c:v>733641.875636574</c:v>
                </c:pt>
                <c:pt idx="1655">
                  <c:v>733641.87703703705</c:v>
                </c:pt>
                <c:pt idx="1656">
                  <c:v>733641.87843750045</c:v>
                </c:pt>
                <c:pt idx="1657">
                  <c:v>733641.87983796303</c:v>
                </c:pt>
                <c:pt idx="1658">
                  <c:v>733641.88121527794</c:v>
                </c:pt>
                <c:pt idx="1659">
                  <c:v>733641.88261574204</c:v>
                </c:pt>
                <c:pt idx="1660">
                  <c:v>733641.88402777805</c:v>
                </c:pt>
                <c:pt idx="1661">
                  <c:v>733641.88541666709</c:v>
                </c:pt>
                <c:pt idx="1662">
                  <c:v>733641.88681713189</c:v>
                </c:pt>
                <c:pt idx="1663">
                  <c:v>733641.88820601942</c:v>
                </c:pt>
                <c:pt idx="1664">
                  <c:v>733641.889606482</c:v>
                </c:pt>
                <c:pt idx="1665">
                  <c:v>733641.89101851895</c:v>
                </c:pt>
                <c:pt idx="1666">
                  <c:v>733641.89240740705</c:v>
                </c:pt>
                <c:pt idx="1667">
                  <c:v>733641.89380787243</c:v>
                </c:pt>
                <c:pt idx="1668">
                  <c:v>733641.89520833304</c:v>
                </c:pt>
                <c:pt idx="1669">
                  <c:v>733641.89659722243</c:v>
                </c:pt>
                <c:pt idx="1670">
                  <c:v>733641.89798611205</c:v>
                </c:pt>
                <c:pt idx="1671">
                  <c:v>733641.89938657393</c:v>
                </c:pt>
                <c:pt idx="1672">
                  <c:v>733641.90077546297</c:v>
                </c:pt>
                <c:pt idx="1673">
                  <c:v>733641.90217592602</c:v>
                </c:pt>
                <c:pt idx="1674">
                  <c:v>733641.90358796343</c:v>
                </c:pt>
                <c:pt idx="1675">
                  <c:v>733641.90497685189</c:v>
                </c:pt>
                <c:pt idx="1676">
                  <c:v>733641.9063773154</c:v>
                </c:pt>
                <c:pt idx="1677">
                  <c:v>733641.90776620409</c:v>
                </c:pt>
                <c:pt idx="1678">
                  <c:v>733641.90916666691</c:v>
                </c:pt>
                <c:pt idx="1679">
                  <c:v>733641.91056713043</c:v>
                </c:pt>
                <c:pt idx="1680">
                  <c:v>733641.91196759441</c:v>
                </c:pt>
                <c:pt idx="1681">
                  <c:v>733641.91336805536</c:v>
                </c:pt>
                <c:pt idx="1682">
                  <c:v>733641.91475694545</c:v>
                </c:pt>
                <c:pt idx="1683">
                  <c:v>733641.91615740943</c:v>
                </c:pt>
                <c:pt idx="1684">
                  <c:v>733641.91754629603</c:v>
                </c:pt>
                <c:pt idx="1685">
                  <c:v>733641.91895833344</c:v>
                </c:pt>
                <c:pt idx="1686">
                  <c:v>733641.92034722201</c:v>
                </c:pt>
                <c:pt idx="1687">
                  <c:v>733641.92173611245</c:v>
                </c:pt>
                <c:pt idx="1688">
                  <c:v>733641.9231365741</c:v>
                </c:pt>
                <c:pt idx="1689">
                  <c:v>733641.92453703703</c:v>
                </c:pt>
                <c:pt idx="1690">
                  <c:v>733641.92593750043</c:v>
                </c:pt>
                <c:pt idx="1691">
                  <c:v>733641.92732638901</c:v>
                </c:pt>
                <c:pt idx="1692">
                  <c:v>733641.92873842595</c:v>
                </c:pt>
                <c:pt idx="1693">
                  <c:v>733641.9301273165</c:v>
                </c:pt>
                <c:pt idx="1694">
                  <c:v>733641.93152777944</c:v>
                </c:pt>
                <c:pt idx="1695">
                  <c:v>733641.93292824144</c:v>
                </c:pt>
                <c:pt idx="1696">
                  <c:v>733641.93432870391</c:v>
                </c:pt>
                <c:pt idx="1697">
                  <c:v>733641.93572916707</c:v>
                </c:pt>
                <c:pt idx="1698">
                  <c:v>733641.93712963001</c:v>
                </c:pt>
                <c:pt idx="1699">
                  <c:v>733641.93853009294</c:v>
                </c:pt>
                <c:pt idx="1700">
                  <c:v>733641.93991898198</c:v>
                </c:pt>
                <c:pt idx="1701">
                  <c:v>733641.9413194441</c:v>
                </c:pt>
                <c:pt idx="1702">
                  <c:v>733641.94269675901</c:v>
                </c:pt>
                <c:pt idx="1703">
                  <c:v>733641.94410879596</c:v>
                </c:pt>
                <c:pt idx="1704">
                  <c:v>733641.94549768663</c:v>
                </c:pt>
                <c:pt idx="1705">
                  <c:v>733641.94689814944</c:v>
                </c:pt>
                <c:pt idx="1706">
                  <c:v>733641.94829861145</c:v>
                </c:pt>
                <c:pt idx="1707">
                  <c:v>733641.94969907391</c:v>
                </c:pt>
                <c:pt idx="1708">
                  <c:v>733641.95109953743</c:v>
                </c:pt>
                <c:pt idx="1709">
                  <c:v>733641.95248842705</c:v>
                </c:pt>
                <c:pt idx="1710">
                  <c:v>733641.95390046295</c:v>
                </c:pt>
                <c:pt idx="1711">
                  <c:v>733641.95530092705</c:v>
                </c:pt>
                <c:pt idx="1712">
                  <c:v>733641.9566898169</c:v>
                </c:pt>
                <c:pt idx="1713">
                  <c:v>733641.95809027844</c:v>
                </c:pt>
                <c:pt idx="1714">
                  <c:v>733641.95947916689</c:v>
                </c:pt>
                <c:pt idx="1715">
                  <c:v>733641.96087962994</c:v>
                </c:pt>
                <c:pt idx="1716">
                  <c:v>733641.96228009404</c:v>
                </c:pt>
                <c:pt idx="1717">
                  <c:v>733641.96366898203</c:v>
                </c:pt>
                <c:pt idx="1718">
                  <c:v>733641.96508101944</c:v>
                </c:pt>
                <c:pt idx="1719">
                  <c:v>733641.96648148389</c:v>
                </c:pt>
                <c:pt idx="1720">
                  <c:v>733641.96787037002</c:v>
                </c:pt>
                <c:pt idx="1721">
                  <c:v>733641.96925925906</c:v>
                </c:pt>
                <c:pt idx="1722">
                  <c:v>733641.97065972211</c:v>
                </c:pt>
                <c:pt idx="1723">
                  <c:v>733641.97207175836</c:v>
                </c:pt>
                <c:pt idx="1724">
                  <c:v>733641.97346064844</c:v>
                </c:pt>
                <c:pt idx="1725">
                  <c:v>733641.97486111103</c:v>
                </c:pt>
                <c:pt idx="1726">
                  <c:v>733641.97624999937</c:v>
                </c:pt>
                <c:pt idx="1727">
                  <c:v>733641.97766203701</c:v>
                </c:pt>
                <c:pt idx="1728">
                  <c:v>733641.97906249936</c:v>
                </c:pt>
                <c:pt idx="1729">
                  <c:v>733641.9804513891</c:v>
                </c:pt>
                <c:pt idx="1730">
                  <c:v>733641.98185185203</c:v>
                </c:pt>
                <c:pt idx="1731">
                  <c:v>733641.98325231543</c:v>
                </c:pt>
                <c:pt idx="1732">
                  <c:v>733641.98464120389</c:v>
                </c:pt>
                <c:pt idx="1733">
                  <c:v>733641.98604166706</c:v>
                </c:pt>
                <c:pt idx="1734">
                  <c:v>733641.98744212999</c:v>
                </c:pt>
                <c:pt idx="1735">
                  <c:v>733641.98883101903</c:v>
                </c:pt>
                <c:pt idx="1736">
                  <c:v>733641.99021990737</c:v>
                </c:pt>
                <c:pt idx="1737">
                  <c:v>733641.99162036995</c:v>
                </c:pt>
                <c:pt idx="1738">
                  <c:v>733641.99300925899</c:v>
                </c:pt>
                <c:pt idx="1739">
                  <c:v>733641.99440972193</c:v>
                </c:pt>
                <c:pt idx="1740">
                  <c:v>733641.99579861097</c:v>
                </c:pt>
                <c:pt idx="1741">
                  <c:v>733641.99719907215</c:v>
                </c:pt>
                <c:pt idx="1742">
                  <c:v>733641.99859953695</c:v>
                </c:pt>
                <c:pt idx="1743">
                  <c:v>733642</c:v>
                </c:pt>
                <c:pt idx="1744">
                  <c:v>733642.00140046305</c:v>
                </c:pt>
                <c:pt idx="1745">
                  <c:v>733642.00278935197</c:v>
                </c:pt>
                <c:pt idx="1746">
                  <c:v>733642.00418981398</c:v>
                </c:pt>
                <c:pt idx="1747">
                  <c:v>733642.00557870336</c:v>
                </c:pt>
                <c:pt idx="1748">
                  <c:v>733642.00696759345</c:v>
                </c:pt>
                <c:pt idx="1749">
                  <c:v>733642.00837962888</c:v>
                </c:pt>
                <c:pt idx="1750">
                  <c:v>733642.00978009298</c:v>
                </c:pt>
                <c:pt idx="1751">
                  <c:v>733642.0111689819</c:v>
                </c:pt>
                <c:pt idx="1752">
                  <c:v>733642.01256944437</c:v>
                </c:pt>
                <c:pt idx="1753">
                  <c:v>733642.01396990707</c:v>
                </c:pt>
                <c:pt idx="1754">
                  <c:v>733642.01535879599</c:v>
                </c:pt>
                <c:pt idx="1755">
                  <c:v>733642.01675925893</c:v>
                </c:pt>
                <c:pt idx="1756">
                  <c:v>733642.01815972209</c:v>
                </c:pt>
                <c:pt idx="1757">
                  <c:v>733642.01956018398</c:v>
                </c:pt>
                <c:pt idx="1758">
                  <c:v>733642.02096064843</c:v>
                </c:pt>
                <c:pt idx="1759">
                  <c:v>733642.02234953688</c:v>
                </c:pt>
                <c:pt idx="1760">
                  <c:v>733642.02373842604</c:v>
                </c:pt>
                <c:pt idx="1761">
                  <c:v>733642.02513888897</c:v>
                </c:pt>
                <c:pt idx="1762">
                  <c:v>733642.02653935191</c:v>
                </c:pt>
                <c:pt idx="1763">
                  <c:v>733642.02793981496</c:v>
                </c:pt>
                <c:pt idx="1764">
                  <c:v>733642.02934027696</c:v>
                </c:pt>
                <c:pt idx="1765">
                  <c:v>733642.03072916693</c:v>
                </c:pt>
                <c:pt idx="1766">
                  <c:v>733642.03211805376</c:v>
                </c:pt>
                <c:pt idx="1767">
                  <c:v>733642.0335185189</c:v>
                </c:pt>
                <c:pt idx="1768">
                  <c:v>733642.03490740794</c:v>
                </c:pt>
                <c:pt idx="1769">
                  <c:v>733642.036319445</c:v>
                </c:pt>
                <c:pt idx="1770">
                  <c:v>733642.03771990736</c:v>
                </c:pt>
                <c:pt idx="1771">
                  <c:v>733642.03910879465</c:v>
                </c:pt>
                <c:pt idx="1772">
                  <c:v>733642.04050925898</c:v>
                </c:pt>
                <c:pt idx="1773">
                  <c:v>733642.04189814941</c:v>
                </c:pt>
                <c:pt idx="1774">
                  <c:v>733642.04331018496</c:v>
                </c:pt>
                <c:pt idx="1775">
                  <c:v>733642.04469907389</c:v>
                </c:pt>
                <c:pt idx="1776">
                  <c:v>733642.04611111095</c:v>
                </c:pt>
                <c:pt idx="1777">
                  <c:v>733642.04751157388</c:v>
                </c:pt>
                <c:pt idx="1778">
                  <c:v>733642.04891203705</c:v>
                </c:pt>
                <c:pt idx="1779">
                  <c:v>733642.05030092644</c:v>
                </c:pt>
                <c:pt idx="1780">
                  <c:v>733642.05171296303</c:v>
                </c:pt>
                <c:pt idx="1781">
                  <c:v>733642.05311342643</c:v>
                </c:pt>
                <c:pt idx="1782">
                  <c:v>733642.05452546303</c:v>
                </c:pt>
                <c:pt idx="1783">
                  <c:v>733642.05592592794</c:v>
                </c:pt>
                <c:pt idx="1784">
                  <c:v>733642.05733796302</c:v>
                </c:pt>
                <c:pt idx="1785">
                  <c:v>733642.05872685241</c:v>
                </c:pt>
                <c:pt idx="1786">
                  <c:v>733642.06013888889</c:v>
                </c:pt>
                <c:pt idx="1787">
                  <c:v>733642.06153935206</c:v>
                </c:pt>
                <c:pt idx="1788">
                  <c:v>733642.06293981499</c:v>
                </c:pt>
                <c:pt idx="1789">
                  <c:v>733642.06432870391</c:v>
                </c:pt>
                <c:pt idx="1790">
                  <c:v>733642.06572916708</c:v>
                </c:pt>
                <c:pt idx="1791">
                  <c:v>733642.06712963001</c:v>
                </c:pt>
                <c:pt idx="1792">
                  <c:v>733642.06851851894</c:v>
                </c:pt>
                <c:pt idx="1793">
                  <c:v>733642.06991898199</c:v>
                </c:pt>
                <c:pt idx="1794">
                  <c:v>733642.07130786998</c:v>
                </c:pt>
                <c:pt idx="1795">
                  <c:v>733642.07271990541</c:v>
                </c:pt>
                <c:pt idx="1796">
                  <c:v>733642.07412036823</c:v>
                </c:pt>
                <c:pt idx="1797">
                  <c:v>733642.07550925715</c:v>
                </c:pt>
                <c:pt idx="1798">
                  <c:v>733642.07690972195</c:v>
                </c:pt>
                <c:pt idx="1799">
                  <c:v>733642.07829861098</c:v>
                </c:pt>
                <c:pt idx="1800">
                  <c:v>733642.07969907217</c:v>
                </c:pt>
                <c:pt idx="1801">
                  <c:v>733642.08109953708</c:v>
                </c:pt>
                <c:pt idx="1802">
                  <c:v>733642.08248842601</c:v>
                </c:pt>
                <c:pt idx="1803">
                  <c:v>733642.08388888906</c:v>
                </c:pt>
                <c:pt idx="1804">
                  <c:v>733642.08527777798</c:v>
                </c:pt>
                <c:pt idx="1805">
                  <c:v>733642.08668981504</c:v>
                </c:pt>
                <c:pt idx="1806">
                  <c:v>733642.08807870396</c:v>
                </c:pt>
                <c:pt idx="1807">
                  <c:v>733642.08947916515</c:v>
                </c:pt>
                <c:pt idx="1808">
                  <c:v>733642.09087962937</c:v>
                </c:pt>
                <c:pt idx="1809">
                  <c:v>733642.09226851899</c:v>
                </c:pt>
                <c:pt idx="1810">
                  <c:v>733642.09365740744</c:v>
                </c:pt>
                <c:pt idx="1811">
                  <c:v>733642.09506944497</c:v>
                </c:pt>
                <c:pt idx="1812">
                  <c:v>733642.09645833343</c:v>
                </c:pt>
                <c:pt idx="1813">
                  <c:v>733642.09785879601</c:v>
                </c:pt>
                <c:pt idx="1814">
                  <c:v>733642.09924768389</c:v>
                </c:pt>
                <c:pt idx="1815">
                  <c:v>733642.100659722</c:v>
                </c:pt>
                <c:pt idx="1816">
                  <c:v>733642.10204860941</c:v>
                </c:pt>
                <c:pt idx="1817">
                  <c:v>733642.10344907397</c:v>
                </c:pt>
                <c:pt idx="1818">
                  <c:v>733642.1048495369</c:v>
                </c:pt>
                <c:pt idx="1819">
                  <c:v>733642.10623842594</c:v>
                </c:pt>
                <c:pt idx="1820">
                  <c:v>733642.107650463</c:v>
                </c:pt>
                <c:pt idx="1821">
                  <c:v>733642.10903935041</c:v>
                </c:pt>
                <c:pt idx="1822">
                  <c:v>733642.11043981498</c:v>
                </c:pt>
                <c:pt idx="1823">
                  <c:v>733642.11184027803</c:v>
                </c:pt>
                <c:pt idx="1824">
                  <c:v>733642.11324074143</c:v>
                </c:pt>
                <c:pt idx="1825">
                  <c:v>733642.11464120389</c:v>
                </c:pt>
                <c:pt idx="1826">
                  <c:v>733642.1160532427</c:v>
                </c:pt>
                <c:pt idx="1827">
                  <c:v>733642.11743055598</c:v>
                </c:pt>
                <c:pt idx="1828">
                  <c:v>733642.11883101903</c:v>
                </c:pt>
                <c:pt idx="1829">
                  <c:v>733642.12023148208</c:v>
                </c:pt>
                <c:pt idx="1830">
                  <c:v>733642.12163194444</c:v>
                </c:pt>
                <c:pt idx="1831">
                  <c:v>733642.12303240795</c:v>
                </c:pt>
                <c:pt idx="1832">
                  <c:v>733642.12442129594</c:v>
                </c:pt>
                <c:pt idx="1833">
                  <c:v>733642.12583333405</c:v>
                </c:pt>
                <c:pt idx="1834">
                  <c:v>733642.12723379605</c:v>
                </c:pt>
                <c:pt idx="1835">
                  <c:v>733642.12862268544</c:v>
                </c:pt>
                <c:pt idx="1836">
                  <c:v>733642.1300115739</c:v>
                </c:pt>
                <c:pt idx="1837">
                  <c:v>733642.13141203742</c:v>
                </c:pt>
                <c:pt idx="1838">
                  <c:v>733642.13280092645</c:v>
                </c:pt>
                <c:pt idx="1839">
                  <c:v>733642.13421296189</c:v>
                </c:pt>
                <c:pt idx="1840">
                  <c:v>733642.13560185209</c:v>
                </c:pt>
                <c:pt idx="1841">
                  <c:v>733642.13701388892</c:v>
                </c:pt>
                <c:pt idx="1842">
                  <c:v>733642.13841435208</c:v>
                </c:pt>
                <c:pt idx="1843">
                  <c:v>733642.13980324205</c:v>
                </c:pt>
                <c:pt idx="1844">
                  <c:v>733642.14121527795</c:v>
                </c:pt>
                <c:pt idx="1845">
                  <c:v>733642.14259259298</c:v>
                </c:pt>
                <c:pt idx="1846">
                  <c:v>733642.14399305603</c:v>
                </c:pt>
                <c:pt idx="1847">
                  <c:v>733642.14539351908</c:v>
                </c:pt>
                <c:pt idx="1848">
                  <c:v>733642.14678240742</c:v>
                </c:pt>
                <c:pt idx="1849">
                  <c:v>733642.14818287001</c:v>
                </c:pt>
                <c:pt idx="1850">
                  <c:v>733642.1495833334</c:v>
                </c:pt>
                <c:pt idx="1851">
                  <c:v>733642.15098379645</c:v>
                </c:pt>
                <c:pt idx="1852">
                  <c:v>733642.15238425892</c:v>
                </c:pt>
                <c:pt idx="1853">
                  <c:v>733642.15377314843</c:v>
                </c:pt>
                <c:pt idx="1854">
                  <c:v>733642.15517361101</c:v>
                </c:pt>
                <c:pt idx="1855">
                  <c:v>733642.15656250005</c:v>
                </c:pt>
                <c:pt idx="1856">
                  <c:v>733642.15796296299</c:v>
                </c:pt>
                <c:pt idx="1857">
                  <c:v>733642.15936342604</c:v>
                </c:pt>
                <c:pt idx="1858">
                  <c:v>733642.16076388909</c:v>
                </c:pt>
                <c:pt idx="1859">
                  <c:v>733642.1621643519</c:v>
                </c:pt>
                <c:pt idx="1860">
                  <c:v>733642.16354166693</c:v>
                </c:pt>
                <c:pt idx="1861">
                  <c:v>733642.16494212998</c:v>
                </c:pt>
                <c:pt idx="1862">
                  <c:v>733642.16634259303</c:v>
                </c:pt>
                <c:pt idx="1863">
                  <c:v>733642.16773148195</c:v>
                </c:pt>
                <c:pt idx="1864">
                  <c:v>733642.1691435189</c:v>
                </c:pt>
                <c:pt idx="1865">
                  <c:v>733642.17053240736</c:v>
                </c:pt>
                <c:pt idx="1866">
                  <c:v>733642.17193287006</c:v>
                </c:pt>
                <c:pt idx="1867">
                  <c:v>733642.17332175898</c:v>
                </c:pt>
                <c:pt idx="1868">
                  <c:v>733642.17472222191</c:v>
                </c:pt>
                <c:pt idx="1869">
                  <c:v>733642.17612268496</c:v>
                </c:pt>
                <c:pt idx="1870">
                  <c:v>733642.17752314801</c:v>
                </c:pt>
                <c:pt idx="1871">
                  <c:v>733642.17891203694</c:v>
                </c:pt>
                <c:pt idx="1872">
                  <c:v>733642.18032407388</c:v>
                </c:pt>
                <c:pt idx="1873">
                  <c:v>733642.18171296199</c:v>
                </c:pt>
                <c:pt idx="1874">
                  <c:v>733642.18311342597</c:v>
                </c:pt>
                <c:pt idx="1875">
                  <c:v>733642.18450231396</c:v>
                </c:pt>
                <c:pt idx="1876">
                  <c:v>733642.18590277736</c:v>
                </c:pt>
                <c:pt idx="1877">
                  <c:v>733642.18729166698</c:v>
                </c:pt>
                <c:pt idx="1878">
                  <c:v>733642.18869213003</c:v>
                </c:pt>
                <c:pt idx="1879">
                  <c:v>733642.19009259297</c:v>
                </c:pt>
                <c:pt idx="1880">
                  <c:v>733642.191481482</c:v>
                </c:pt>
                <c:pt idx="1881">
                  <c:v>733642.19288194505</c:v>
                </c:pt>
                <c:pt idx="1882">
                  <c:v>733642.19428240706</c:v>
                </c:pt>
                <c:pt idx="1883">
                  <c:v>733642.19567129598</c:v>
                </c:pt>
                <c:pt idx="1884">
                  <c:v>733642.19708333304</c:v>
                </c:pt>
                <c:pt idx="1885">
                  <c:v>733642.19847222208</c:v>
                </c:pt>
                <c:pt idx="1886">
                  <c:v>733642.199861111</c:v>
                </c:pt>
                <c:pt idx="1887">
                  <c:v>733642.20126157394</c:v>
                </c:pt>
                <c:pt idx="1888">
                  <c:v>733642.2026620371</c:v>
                </c:pt>
                <c:pt idx="1889">
                  <c:v>733642.20406249899</c:v>
                </c:pt>
                <c:pt idx="1890">
                  <c:v>733642.20545138908</c:v>
                </c:pt>
                <c:pt idx="1891">
                  <c:v>733642.20685185201</c:v>
                </c:pt>
                <c:pt idx="1892">
                  <c:v>733642.20826388907</c:v>
                </c:pt>
                <c:pt idx="1893">
                  <c:v>733642.20965277799</c:v>
                </c:pt>
                <c:pt idx="1894">
                  <c:v>733642.21105324244</c:v>
                </c:pt>
                <c:pt idx="1895">
                  <c:v>733642.21243055596</c:v>
                </c:pt>
                <c:pt idx="1896">
                  <c:v>733642.21383101901</c:v>
                </c:pt>
                <c:pt idx="1897">
                  <c:v>733642.21523148206</c:v>
                </c:pt>
                <c:pt idx="1898">
                  <c:v>733642.21662037005</c:v>
                </c:pt>
                <c:pt idx="1899">
                  <c:v>733642.21803240804</c:v>
                </c:pt>
                <c:pt idx="1900">
                  <c:v>733642.21942129603</c:v>
                </c:pt>
                <c:pt idx="1901">
                  <c:v>733642.22082175908</c:v>
                </c:pt>
                <c:pt idx="1902">
                  <c:v>733642.22222222202</c:v>
                </c:pt>
                <c:pt idx="1903">
                  <c:v>733642.22362268495</c:v>
                </c:pt>
                <c:pt idx="1904">
                  <c:v>733642.22501157399</c:v>
                </c:pt>
                <c:pt idx="1905">
                  <c:v>733642.22641203704</c:v>
                </c:pt>
                <c:pt idx="1906">
                  <c:v>733642.22780092643</c:v>
                </c:pt>
                <c:pt idx="1907">
                  <c:v>733642.22920138889</c:v>
                </c:pt>
                <c:pt idx="1908">
                  <c:v>733642.23060185194</c:v>
                </c:pt>
                <c:pt idx="1909">
                  <c:v>733642.23199074145</c:v>
                </c:pt>
                <c:pt idx="1910">
                  <c:v>733642.23339120392</c:v>
                </c:pt>
                <c:pt idx="1911">
                  <c:v>733642.23479166697</c:v>
                </c:pt>
                <c:pt idx="1912">
                  <c:v>733642.23616898188</c:v>
                </c:pt>
                <c:pt idx="1913">
                  <c:v>733642.23758101906</c:v>
                </c:pt>
                <c:pt idx="1914">
                  <c:v>733642.23896990693</c:v>
                </c:pt>
                <c:pt idx="1915">
                  <c:v>733642.24037036824</c:v>
                </c:pt>
                <c:pt idx="1916">
                  <c:v>733642.24177083303</c:v>
                </c:pt>
                <c:pt idx="1917">
                  <c:v>733642.24317129597</c:v>
                </c:pt>
                <c:pt idx="1918">
                  <c:v>733642.24457175715</c:v>
                </c:pt>
                <c:pt idx="1919">
                  <c:v>733642.24597222195</c:v>
                </c:pt>
                <c:pt idx="1920">
                  <c:v>733642.24736111099</c:v>
                </c:pt>
                <c:pt idx="1921">
                  <c:v>733642.24875000003</c:v>
                </c:pt>
                <c:pt idx="1922">
                  <c:v>733642.25015046296</c:v>
                </c:pt>
                <c:pt idx="1923">
                  <c:v>733642.25155092741</c:v>
                </c:pt>
                <c:pt idx="1924">
                  <c:v>733642.25293981389</c:v>
                </c:pt>
                <c:pt idx="1925">
                  <c:v>733642.25435185188</c:v>
                </c:pt>
                <c:pt idx="1926">
                  <c:v>733642.25574074103</c:v>
                </c:pt>
                <c:pt idx="1927">
                  <c:v>733642.25714120397</c:v>
                </c:pt>
                <c:pt idx="1928">
                  <c:v>733642.25851851888</c:v>
                </c:pt>
                <c:pt idx="1929">
                  <c:v>733642.25993055606</c:v>
                </c:pt>
                <c:pt idx="1930">
                  <c:v>733642.26131944498</c:v>
                </c:pt>
                <c:pt idx="1931">
                  <c:v>733642.26271990698</c:v>
                </c:pt>
                <c:pt idx="1932">
                  <c:v>733642.26410879428</c:v>
                </c:pt>
                <c:pt idx="1933">
                  <c:v>733642.26550925896</c:v>
                </c:pt>
                <c:pt idx="1934">
                  <c:v>733642.26690972201</c:v>
                </c:pt>
                <c:pt idx="1935">
                  <c:v>733642.26831018506</c:v>
                </c:pt>
                <c:pt idx="1936">
                  <c:v>733642.26971064799</c:v>
                </c:pt>
                <c:pt idx="1937">
                  <c:v>733642.27109953691</c:v>
                </c:pt>
                <c:pt idx="1938">
                  <c:v>733642.2724999981</c:v>
                </c:pt>
                <c:pt idx="1939">
                  <c:v>733642.27388888889</c:v>
                </c:pt>
                <c:pt idx="1940">
                  <c:v>733642.27530092536</c:v>
                </c:pt>
                <c:pt idx="1941">
                  <c:v>733642.27668981499</c:v>
                </c:pt>
                <c:pt idx="1942">
                  <c:v>733642.27809027699</c:v>
                </c:pt>
                <c:pt idx="1943">
                  <c:v>733642.27947916428</c:v>
                </c:pt>
                <c:pt idx="1944">
                  <c:v>733642.2808912039</c:v>
                </c:pt>
                <c:pt idx="1945">
                  <c:v>733642.28229166637</c:v>
                </c:pt>
                <c:pt idx="1946">
                  <c:v>733642.2837037039</c:v>
                </c:pt>
                <c:pt idx="1947">
                  <c:v>733642.28510416637</c:v>
                </c:pt>
                <c:pt idx="1948">
                  <c:v>733642.28651620389</c:v>
                </c:pt>
                <c:pt idx="1949">
                  <c:v>733642.28792824096</c:v>
                </c:pt>
                <c:pt idx="1950">
                  <c:v>733642.28931712836</c:v>
                </c:pt>
                <c:pt idx="1951">
                  <c:v>733642.29072916636</c:v>
                </c:pt>
                <c:pt idx="1952">
                  <c:v>733642.29211805214</c:v>
                </c:pt>
                <c:pt idx="1953">
                  <c:v>733642.29350694409</c:v>
                </c:pt>
                <c:pt idx="1954">
                  <c:v>733642.29490740737</c:v>
                </c:pt>
                <c:pt idx="1955">
                  <c:v>733642.29630786937</c:v>
                </c:pt>
                <c:pt idx="1956">
                  <c:v>733642.29770833196</c:v>
                </c:pt>
                <c:pt idx="1957">
                  <c:v>733642.29910879338</c:v>
                </c:pt>
                <c:pt idx="1958">
                  <c:v>733642.30052083405</c:v>
                </c:pt>
                <c:pt idx="1959">
                  <c:v>733642.30192129745</c:v>
                </c:pt>
                <c:pt idx="1960">
                  <c:v>733642.30333333404</c:v>
                </c:pt>
                <c:pt idx="1961">
                  <c:v>733642.30473379605</c:v>
                </c:pt>
                <c:pt idx="1962">
                  <c:v>733642.30614583404</c:v>
                </c:pt>
                <c:pt idx="1963">
                  <c:v>733642.30754629604</c:v>
                </c:pt>
                <c:pt idx="1964">
                  <c:v>733642.30894675909</c:v>
                </c:pt>
                <c:pt idx="1965">
                  <c:v>733642.31033564941</c:v>
                </c:pt>
                <c:pt idx="1966">
                  <c:v>733642.31173611281</c:v>
                </c:pt>
                <c:pt idx="1967">
                  <c:v>733642.31314814801</c:v>
                </c:pt>
                <c:pt idx="1968">
                  <c:v>733642.31453703705</c:v>
                </c:pt>
                <c:pt idx="1969">
                  <c:v>733642.31594907399</c:v>
                </c:pt>
                <c:pt idx="1970">
                  <c:v>733642.31734953693</c:v>
                </c:pt>
                <c:pt idx="1971">
                  <c:v>733642.3187615741</c:v>
                </c:pt>
                <c:pt idx="1972">
                  <c:v>733642.32016203704</c:v>
                </c:pt>
                <c:pt idx="1973">
                  <c:v>733642.32156250044</c:v>
                </c:pt>
                <c:pt idx="1974">
                  <c:v>733642.32296296302</c:v>
                </c:pt>
                <c:pt idx="1975">
                  <c:v>733642.32436342642</c:v>
                </c:pt>
                <c:pt idx="1976">
                  <c:v>733642.32575231662</c:v>
                </c:pt>
                <c:pt idx="1977">
                  <c:v>733642.32715277805</c:v>
                </c:pt>
                <c:pt idx="1978">
                  <c:v>733642.32855324296</c:v>
                </c:pt>
                <c:pt idx="1979">
                  <c:v>733642.32995370403</c:v>
                </c:pt>
                <c:pt idx="1980">
                  <c:v>733642.33135416743</c:v>
                </c:pt>
                <c:pt idx="1981">
                  <c:v>733642.332743056</c:v>
                </c:pt>
                <c:pt idx="1982">
                  <c:v>733642.33414351894</c:v>
                </c:pt>
                <c:pt idx="1983">
                  <c:v>733642.33553240704</c:v>
                </c:pt>
                <c:pt idx="1984">
                  <c:v>733642.3369444469</c:v>
                </c:pt>
                <c:pt idx="1985">
                  <c:v>733642.33834490704</c:v>
                </c:pt>
                <c:pt idx="1986">
                  <c:v>733642.33973379643</c:v>
                </c:pt>
                <c:pt idx="1987">
                  <c:v>733642.34113425901</c:v>
                </c:pt>
                <c:pt idx="1988">
                  <c:v>733642.34251157392</c:v>
                </c:pt>
                <c:pt idx="1989">
                  <c:v>733642.34391203744</c:v>
                </c:pt>
                <c:pt idx="1990">
                  <c:v>733642.34532407403</c:v>
                </c:pt>
                <c:pt idx="1991">
                  <c:v>733642.34671296342</c:v>
                </c:pt>
                <c:pt idx="1992">
                  <c:v>733642.3481134274</c:v>
                </c:pt>
                <c:pt idx="1993">
                  <c:v>733642.34950231505</c:v>
                </c:pt>
                <c:pt idx="1994">
                  <c:v>733642.35091435211</c:v>
                </c:pt>
                <c:pt idx="1995">
                  <c:v>733642.35231481504</c:v>
                </c:pt>
                <c:pt idx="1996">
                  <c:v>733642.35370370443</c:v>
                </c:pt>
                <c:pt idx="1997">
                  <c:v>733642.35510416701</c:v>
                </c:pt>
                <c:pt idx="1998">
                  <c:v>733642.35648148425</c:v>
                </c:pt>
                <c:pt idx="1999">
                  <c:v>733642.35788194765</c:v>
                </c:pt>
                <c:pt idx="2000">
                  <c:v>733642.35928240744</c:v>
                </c:pt>
                <c:pt idx="2001">
                  <c:v>733642.36067129741</c:v>
                </c:pt>
                <c:pt idx="2002">
                  <c:v>733642.36208333494</c:v>
                </c:pt>
                <c:pt idx="2003">
                  <c:v>733642.36347222351</c:v>
                </c:pt>
                <c:pt idx="2004">
                  <c:v>733642.36487268505</c:v>
                </c:pt>
                <c:pt idx="2005">
                  <c:v>733642.36627314996</c:v>
                </c:pt>
                <c:pt idx="2006">
                  <c:v>733642.36767361243</c:v>
                </c:pt>
                <c:pt idx="2007">
                  <c:v>733642.36906250042</c:v>
                </c:pt>
                <c:pt idx="2008">
                  <c:v>733642.37046296301</c:v>
                </c:pt>
                <c:pt idx="2009">
                  <c:v>733642.3718634278</c:v>
                </c:pt>
                <c:pt idx="2010">
                  <c:v>733642.37324074144</c:v>
                </c:pt>
                <c:pt idx="2011">
                  <c:v>733642.3746412039</c:v>
                </c:pt>
                <c:pt idx="2012">
                  <c:v>733642.37605324294</c:v>
                </c:pt>
                <c:pt idx="2013">
                  <c:v>733642.37744213</c:v>
                </c:pt>
                <c:pt idx="2014">
                  <c:v>733642.37884259305</c:v>
                </c:pt>
                <c:pt idx="2015">
                  <c:v>733642.38024305599</c:v>
                </c:pt>
                <c:pt idx="2016">
                  <c:v>733642.38164351904</c:v>
                </c:pt>
                <c:pt idx="2017">
                  <c:v>733642.38304398209</c:v>
                </c:pt>
                <c:pt idx="2018">
                  <c:v>733642.38445601903</c:v>
                </c:pt>
                <c:pt idx="2019">
                  <c:v>733642.38584490842</c:v>
                </c:pt>
                <c:pt idx="2020">
                  <c:v>733642.38723379595</c:v>
                </c:pt>
                <c:pt idx="2021">
                  <c:v>733642.388634259</c:v>
                </c:pt>
                <c:pt idx="2022">
                  <c:v>733642.39003472205</c:v>
                </c:pt>
                <c:pt idx="2023">
                  <c:v>733642.39143518545</c:v>
                </c:pt>
                <c:pt idx="2024">
                  <c:v>733642.39283564943</c:v>
                </c:pt>
                <c:pt idx="2025">
                  <c:v>733642.39423611143</c:v>
                </c:pt>
                <c:pt idx="2026">
                  <c:v>733642.39562500152</c:v>
                </c:pt>
                <c:pt idx="2027">
                  <c:v>733642.39701388893</c:v>
                </c:pt>
                <c:pt idx="2028">
                  <c:v>733642.39841435209</c:v>
                </c:pt>
                <c:pt idx="2029">
                  <c:v>733642.39982638904</c:v>
                </c:pt>
                <c:pt idx="2030">
                  <c:v>733642.40121527843</c:v>
                </c:pt>
                <c:pt idx="2031">
                  <c:v>733642.40261574241</c:v>
                </c:pt>
                <c:pt idx="2032">
                  <c:v>733642.40400463005</c:v>
                </c:pt>
                <c:pt idx="2033">
                  <c:v>733642.40539351909</c:v>
                </c:pt>
                <c:pt idx="2034">
                  <c:v>733642.40679398202</c:v>
                </c:pt>
                <c:pt idx="2035">
                  <c:v>733642.40819444542</c:v>
                </c:pt>
                <c:pt idx="2036">
                  <c:v>733642.40959490708</c:v>
                </c:pt>
                <c:pt idx="2037">
                  <c:v>733642.41098379705</c:v>
                </c:pt>
                <c:pt idx="2038">
                  <c:v>733642.41239583294</c:v>
                </c:pt>
                <c:pt idx="2039">
                  <c:v>733642.41379629704</c:v>
                </c:pt>
                <c:pt idx="2040">
                  <c:v>733642.41518518503</c:v>
                </c:pt>
                <c:pt idx="2041">
                  <c:v>733642.41658564995</c:v>
                </c:pt>
                <c:pt idx="2042">
                  <c:v>733642.41797453701</c:v>
                </c:pt>
                <c:pt idx="2043">
                  <c:v>733642.41936342604</c:v>
                </c:pt>
                <c:pt idx="2044">
                  <c:v>733642.42076388909</c:v>
                </c:pt>
                <c:pt idx="2045">
                  <c:v>733642.42215277802</c:v>
                </c:pt>
                <c:pt idx="2046">
                  <c:v>733642.42356481543</c:v>
                </c:pt>
                <c:pt idx="2047">
                  <c:v>733642.42496527801</c:v>
                </c:pt>
                <c:pt idx="2048">
                  <c:v>733642.42635416705</c:v>
                </c:pt>
                <c:pt idx="2049">
                  <c:v>733642.427766204</c:v>
                </c:pt>
                <c:pt idx="2050">
                  <c:v>733642.42915509304</c:v>
                </c:pt>
                <c:pt idx="2051">
                  <c:v>733642.43055555644</c:v>
                </c:pt>
                <c:pt idx="2052">
                  <c:v>733642.43194444443</c:v>
                </c:pt>
                <c:pt idx="2053">
                  <c:v>733642.43335648242</c:v>
                </c:pt>
                <c:pt idx="2054">
                  <c:v>733642.43474536936</c:v>
                </c:pt>
                <c:pt idx="2055">
                  <c:v>733642.4361342591</c:v>
                </c:pt>
                <c:pt idx="2056">
                  <c:v>733642.43753472203</c:v>
                </c:pt>
                <c:pt idx="2057">
                  <c:v>733642.43893518543</c:v>
                </c:pt>
                <c:pt idx="2058">
                  <c:v>733642.44033564941</c:v>
                </c:pt>
                <c:pt idx="2059">
                  <c:v>733642.4417361127</c:v>
                </c:pt>
                <c:pt idx="2060">
                  <c:v>733642.4431250015</c:v>
                </c:pt>
                <c:pt idx="2061">
                  <c:v>733642.44452546304</c:v>
                </c:pt>
                <c:pt idx="2062">
                  <c:v>733642.44592592795</c:v>
                </c:pt>
                <c:pt idx="2063">
                  <c:v>733642.44731481501</c:v>
                </c:pt>
                <c:pt idx="2064">
                  <c:v>733642.44870370405</c:v>
                </c:pt>
                <c:pt idx="2065">
                  <c:v>733642.45011574205</c:v>
                </c:pt>
                <c:pt idx="2066">
                  <c:v>733642.4515046319</c:v>
                </c:pt>
                <c:pt idx="2067">
                  <c:v>733642.45290509344</c:v>
                </c:pt>
                <c:pt idx="2068">
                  <c:v>733642.45429398201</c:v>
                </c:pt>
                <c:pt idx="2069">
                  <c:v>733642.45570601942</c:v>
                </c:pt>
                <c:pt idx="2070">
                  <c:v>733642.45709490741</c:v>
                </c:pt>
                <c:pt idx="2071">
                  <c:v>733642.45849537244</c:v>
                </c:pt>
                <c:pt idx="2072">
                  <c:v>733642.45989583444</c:v>
                </c:pt>
                <c:pt idx="2073">
                  <c:v>733642.46129629796</c:v>
                </c:pt>
                <c:pt idx="2074">
                  <c:v>733642.46268518677</c:v>
                </c:pt>
                <c:pt idx="2075">
                  <c:v>733642.4640856497</c:v>
                </c:pt>
                <c:pt idx="2076">
                  <c:v>733642.46547453874</c:v>
                </c:pt>
                <c:pt idx="2077">
                  <c:v>733642.46688657627</c:v>
                </c:pt>
                <c:pt idx="2078">
                  <c:v>733642.4682870399</c:v>
                </c:pt>
                <c:pt idx="2079">
                  <c:v>733642.46967592742</c:v>
                </c:pt>
                <c:pt idx="2080">
                  <c:v>733642.47107638908</c:v>
                </c:pt>
                <c:pt idx="2081">
                  <c:v>733642.47247685189</c:v>
                </c:pt>
                <c:pt idx="2082">
                  <c:v>733642.47387731494</c:v>
                </c:pt>
                <c:pt idx="2083">
                  <c:v>733642.47527777799</c:v>
                </c:pt>
                <c:pt idx="2084">
                  <c:v>733642.47667824104</c:v>
                </c:pt>
                <c:pt idx="2085">
                  <c:v>733642.47807870398</c:v>
                </c:pt>
                <c:pt idx="2086">
                  <c:v>733642.47946759302</c:v>
                </c:pt>
                <c:pt idx="2087">
                  <c:v>733642.48085648241</c:v>
                </c:pt>
                <c:pt idx="2088">
                  <c:v>733642.4822569465</c:v>
                </c:pt>
                <c:pt idx="2089">
                  <c:v>733642.48364583345</c:v>
                </c:pt>
                <c:pt idx="2090">
                  <c:v>733642.48505787004</c:v>
                </c:pt>
                <c:pt idx="2091">
                  <c:v>733642.48645833344</c:v>
                </c:pt>
                <c:pt idx="2092">
                  <c:v>733642.48784722202</c:v>
                </c:pt>
                <c:pt idx="2093">
                  <c:v>733642.48924768437</c:v>
                </c:pt>
                <c:pt idx="2094">
                  <c:v>733642.490648148</c:v>
                </c:pt>
                <c:pt idx="2095">
                  <c:v>733642.49204860965</c:v>
                </c:pt>
                <c:pt idx="2096">
                  <c:v>733642.49343750044</c:v>
                </c:pt>
                <c:pt idx="2097">
                  <c:v>733642.49482638901</c:v>
                </c:pt>
                <c:pt idx="2098">
                  <c:v>733642.49622685241</c:v>
                </c:pt>
                <c:pt idx="2099">
                  <c:v>733642.49762731662</c:v>
                </c:pt>
                <c:pt idx="2100">
                  <c:v>733642.49902777805</c:v>
                </c:pt>
                <c:pt idx="2101">
                  <c:v>733642.50041666708</c:v>
                </c:pt>
                <c:pt idx="2102">
                  <c:v>733642.50182870403</c:v>
                </c:pt>
                <c:pt idx="2103">
                  <c:v>733642.50321759295</c:v>
                </c:pt>
                <c:pt idx="2104">
                  <c:v>733642.50461805391</c:v>
                </c:pt>
                <c:pt idx="2105">
                  <c:v>733642.50600694725</c:v>
                </c:pt>
                <c:pt idx="2106">
                  <c:v>733642.50740740704</c:v>
                </c:pt>
                <c:pt idx="2107">
                  <c:v>733642.50880787044</c:v>
                </c:pt>
                <c:pt idx="2108">
                  <c:v>733642.51020833303</c:v>
                </c:pt>
                <c:pt idx="2109">
                  <c:v>733642.51160879643</c:v>
                </c:pt>
                <c:pt idx="2110">
                  <c:v>733642.512997685</c:v>
                </c:pt>
                <c:pt idx="2111">
                  <c:v>733642.51438657392</c:v>
                </c:pt>
                <c:pt idx="2112">
                  <c:v>733642.51578703744</c:v>
                </c:pt>
                <c:pt idx="2113">
                  <c:v>733642.51717592601</c:v>
                </c:pt>
                <c:pt idx="2114">
                  <c:v>733642.51857638895</c:v>
                </c:pt>
                <c:pt idx="2115">
                  <c:v>733642.51997685188</c:v>
                </c:pt>
                <c:pt idx="2116">
                  <c:v>733642.52137731505</c:v>
                </c:pt>
                <c:pt idx="2117">
                  <c:v>733642.52277777798</c:v>
                </c:pt>
                <c:pt idx="2118">
                  <c:v>733642.52417823928</c:v>
                </c:pt>
                <c:pt idx="2119">
                  <c:v>733642.52557870396</c:v>
                </c:pt>
                <c:pt idx="2120">
                  <c:v>733642.5269791669</c:v>
                </c:pt>
                <c:pt idx="2121">
                  <c:v>733642.52837962937</c:v>
                </c:pt>
                <c:pt idx="2122">
                  <c:v>733642.52976851899</c:v>
                </c:pt>
                <c:pt idx="2123">
                  <c:v>733642.53118055605</c:v>
                </c:pt>
                <c:pt idx="2124">
                  <c:v>733642.5325810191</c:v>
                </c:pt>
                <c:pt idx="2125">
                  <c:v>733642.53396990709</c:v>
                </c:pt>
                <c:pt idx="2126">
                  <c:v>733642.53537036898</c:v>
                </c:pt>
                <c:pt idx="2127">
                  <c:v>733642.53675925895</c:v>
                </c:pt>
                <c:pt idx="2128">
                  <c:v>733642.538159722</c:v>
                </c:pt>
                <c:pt idx="2129">
                  <c:v>733642.53957175836</c:v>
                </c:pt>
                <c:pt idx="2130">
                  <c:v>733642.54096064845</c:v>
                </c:pt>
                <c:pt idx="2131">
                  <c:v>733642.54236111103</c:v>
                </c:pt>
                <c:pt idx="2132">
                  <c:v>733642.54376157408</c:v>
                </c:pt>
                <c:pt idx="2133">
                  <c:v>733642.54516203701</c:v>
                </c:pt>
                <c:pt idx="2134">
                  <c:v>733642.54656249995</c:v>
                </c:pt>
                <c:pt idx="2135">
                  <c:v>733642.547962963</c:v>
                </c:pt>
                <c:pt idx="2136">
                  <c:v>733642.54935185192</c:v>
                </c:pt>
                <c:pt idx="2137">
                  <c:v>733642.55075231544</c:v>
                </c:pt>
                <c:pt idx="2138">
                  <c:v>733642.55214120389</c:v>
                </c:pt>
                <c:pt idx="2139">
                  <c:v>733642.55354166694</c:v>
                </c:pt>
                <c:pt idx="2140">
                  <c:v>733642.55493055598</c:v>
                </c:pt>
                <c:pt idx="2141">
                  <c:v>733642.55633101903</c:v>
                </c:pt>
                <c:pt idx="2142">
                  <c:v>733642.55773148208</c:v>
                </c:pt>
                <c:pt idx="2143">
                  <c:v>733642.55912036996</c:v>
                </c:pt>
                <c:pt idx="2144">
                  <c:v>733642.56053240795</c:v>
                </c:pt>
                <c:pt idx="2145">
                  <c:v>733642.56192129781</c:v>
                </c:pt>
                <c:pt idx="2146">
                  <c:v>733642.56332175911</c:v>
                </c:pt>
                <c:pt idx="2147">
                  <c:v>733642.56472222204</c:v>
                </c:pt>
                <c:pt idx="2148">
                  <c:v>733642.56611111143</c:v>
                </c:pt>
                <c:pt idx="2149">
                  <c:v>733642.5675</c:v>
                </c:pt>
                <c:pt idx="2150">
                  <c:v>733642.56890046305</c:v>
                </c:pt>
                <c:pt idx="2151">
                  <c:v>733642.57030092599</c:v>
                </c:pt>
                <c:pt idx="2152">
                  <c:v>733642.57170138892</c:v>
                </c:pt>
                <c:pt idx="2153">
                  <c:v>733642.57309027796</c:v>
                </c:pt>
                <c:pt idx="2154">
                  <c:v>733642.57449074101</c:v>
                </c:pt>
                <c:pt idx="2155">
                  <c:v>733642.57589120395</c:v>
                </c:pt>
                <c:pt idx="2156">
                  <c:v>733642.57728009298</c:v>
                </c:pt>
                <c:pt idx="2157">
                  <c:v>733642.57868055603</c:v>
                </c:pt>
                <c:pt idx="2158">
                  <c:v>733642.58006944496</c:v>
                </c:pt>
                <c:pt idx="2159">
                  <c:v>733642.58146990708</c:v>
                </c:pt>
                <c:pt idx="2160">
                  <c:v>733642.58288194495</c:v>
                </c:pt>
                <c:pt idx="2161">
                  <c:v>733642.58427083236</c:v>
                </c:pt>
                <c:pt idx="2162">
                  <c:v>733642.58567129599</c:v>
                </c:pt>
                <c:pt idx="2163">
                  <c:v>733642.58706018399</c:v>
                </c:pt>
                <c:pt idx="2164">
                  <c:v>733642.58846064843</c:v>
                </c:pt>
                <c:pt idx="2165">
                  <c:v>733642.58984953689</c:v>
                </c:pt>
                <c:pt idx="2166">
                  <c:v>733642.59125000041</c:v>
                </c:pt>
                <c:pt idx="2167">
                  <c:v>733642.59265046299</c:v>
                </c:pt>
                <c:pt idx="2168">
                  <c:v>733642.59403935017</c:v>
                </c:pt>
                <c:pt idx="2169">
                  <c:v>733642.59545138909</c:v>
                </c:pt>
                <c:pt idx="2170">
                  <c:v>733642.59685185202</c:v>
                </c:pt>
                <c:pt idx="2171">
                  <c:v>733642.59824074095</c:v>
                </c:pt>
                <c:pt idx="2172">
                  <c:v>733642.59964120388</c:v>
                </c:pt>
                <c:pt idx="2173">
                  <c:v>733642.60104166693</c:v>
                </c:pt>
                <c:pt idx="2174">
                  <c:v>733642.60243055597</c:v>
                </c:pt>
                <c:pt idx="2175">
                  <c:v>733642.60383101902</c:v>
                </c:pt>
                <c:pt idx="2176">
                  <c:v>733642.60523148195</c:v>
                </c:pt>
                <c:pt idx="2177">
                  <c:v>733642.60662036994</c:v>
                </c:pt>
                <c:pt idx="2178">
                  <c:v>733642.60803240805</c:v>
                </c:pt>
                <c:pt idx="2179">
                  <c:v>733642.60942129605</c:v>
                </c:pt>
                <c:pt idx="2180">
                  <c:v>733642.6108217591</c:v>
                </c:pt>
                <c:pt idx="2181">
                  <c:v>733642.61223379604</c:v>
                </c:pt>
                <c:pt idx="2182">
                  <c:v>733642.61362268543</c:v>
                </c:pt>
                <c:pt idx="2183">
                  <c:v>733642.61502314941</c:v>
                </c:pt>
                <c:pt idx="2184">
                  <c:v>733642.61641203705</c:v>
                </c:pt>
                <c:pt idx="2185">
                  <c:v>733642.61781249999</c:v>
                </c:pt>
                <c:pt idx="2186">
                  <c:v>733642.61921296199</c:v>
                </c:pt>
                <c:pt idx="2187">
                  <c:v>733642.62061342644</c:v>
                </c:pt>
                <c:pt idx="2188">
                  <c:v>733642.6220138889</c:v>
                </c:pt>
                <c:pt idx="2189">
                  <c:v>733642.62340277794</c:v>
                </c:pt>
                <c:pt idx="2190">
                  <c:v>733642.624814815</c:v>
                </c:pt>
                <c:pt idx="2191">
                  <c:v>733642.62621527805</c:v>
                </c:pt>
                <c:pt idx="2192">
                  <c:v>733642.62760416709</c:v>
                </c:pt>
                <c:pt idx="2193">
                  <c:v>733642.62900463003</c:v>
                </c:pt>
                <c:pt idx="2194">
                  <c:v>733642.63040509343</c:v>
                </c:pt>
                <c:pt idx="2195">
                  <c:v>733642.63180555741</c:v>
                </c:pt>
                <c:pt idx="2196">
                  <c:v>733642.63319444505</c:v>
                </c:pt>
                <c:pt idx="2197">
                  <c:v>733642.63458333304</c:v>
                </c:pt>
                <c:pt idx="2198">
                  <c:v>733642.63598379644</c:v>
                </c:pt>
                <c:pt idx="2199">
                  <c:v>733642.63738425891</c:v>
                </c:pt>
                <c:pt idx="2200">
                  <c:v>733642.63878472243</c:v>
                </c:pt>
                <c:pt idx="2201">
                  <c:v>733642.64018518501</c:v>
                </c:pt>
                <c:pt idx="2202">
                  <c:v>733642.64157407393</c:v>
                </c:pt>
                <c:pt idx="2203">
                  <c:v>733642.6429745371</c:v>
                </c:pt>
                <c:pt idx="2204">
                  <c:v>733642.64437499898</c:v>
                </c:pt>
                <c:pt idx="2205">
                  <c:v>733642.64576388907</c:v>
                </c:pt>
                <c:pt idx="2206">
                  <c:v>733642.64716435189</c:v>
                </c:pt>
                <c:pt idx="2207">
                  <c:v>733642.64855324244</c:v>
                </c:pt>
                <c:pt idx="2208">
                  <c:v>733642.64995370409</c:v>
                </c:pt>
                <c:pt idx="2209">
                  <c:v>733642.65135416703</c:v>
                </c:pt>
                <c:pt idx="2210">
                  <c:v>733642.65275463043</c:v>
                </c:pt>
                <c:pt idx="2211">
                  <c:v>733642.65415509301</c:v>
                </c:pt>
                <c:pt idx="2212">
                  <c:v>733642.65554398193</c:v>
                </c:pt>
                <c:pt idx="2213">
                  <c:v>733642.65694444545</c:v>
                </c:pt>
                <c:pt idx="2214">
                  <c:v>733642.65834490804</c:v>
                </c:pt>
                <c:pt idx="2215">
                  <c:v>733642.65974536899</c:v>
                </c:pt>
                <c:pt idx="2216">
                  <c:v>733642.66113425908</c:v>
                </c:pt>
                <c:pt idx="2217">
                  <c:v>733642.66254629602</c:v>
                </c:pt>
                <c:pt idx="2218">
                  <c:v>733642.66393518494</c:v>
                </c:pt>
                <c:pt idx="2219">
                  <c:v>733642.66533564904</c:v>
                </c:pt>
                <c:pt idx="2220">
                  <c:v>733642.6667245389</c:v>
                </c:pt>
                <c:pt idx="2221">
                  <c:v>733642.66812500043</c:v>
                </c:pt>
                <c:pt idx="2222">
                  <c:v>733642.66952546302</c:v>
                </c:pt>
                <c:pt idx="2223">
                  <c:v>733642.67092592595</c:v>
                </c:pt>
              </c:numCache>
            </c:numRef>
          </c:xVal>
          <c:yVal>
            <c:numRef>
              <c:f>StakeLoop_Dat!$E$3:$CGR$3</c:f>
              <c:numCache>
                <c:formatCode>General</c:formatCode>
                <c:ptCount val="2224"/>
                <c:pt idx="0">
                  <c:v>18.979999999999986</c:v>
                </c:pt>
                <c:pt idx="1">
                  <c:v>18.934000000000001</c:v>
                </c:pt>
                <c:pt idx="2">
                  <c:v>18.978000000000002</c:v>
                </c:pt>
                <c:pt idx="3">
                  <c:v>18.896999999999988</c:v>
                </c:pt>
                <c:pt idx="4">
                  <c:v>18.956</c:v>
                </c:pt>
                <c:pt idx="5">
                  <c:v>19.146000000000001</c:v>
                </c:pt>
                <c:pt idx="6">
                  <c:v>19.183</c:v>
                </c:pt>
                <c:pt idx="7">
                  <c:v>19.241999999999987</c:v>
                </c:pt>
                <c:pt idx="8">
                  <c:v>19.241</c:v>
                </c:pt>
                <c:pt idx="9">
                  <c:v>19.132000000000001</c:v>
                </c:pt>
                <c:pt idx="10">
                  <c:v>19.281999999999989</c:v>
                </c:pt>
                <c:pt idx="11">
                  <c:v>19.414999999999999</c:v>
                </c:pt>
                <c:pt idx="12">
                  <c:v>19.472999999999953</c:v>
                </c:pt>
                <c:pt idx="13">
                  <c:v>19.367000000000001</c:v>
                </c:pt>
                <c:pt idx="14">
                  <c:v>19.347000000000001</c:v>
                </c:pt>
                <c:pt idx="15">
                  <c:v>19.341000000000001</c:v>
                </c:pt>
                <c:pt idx="16">
                  <c:v>19.291</c:v>
                </c:pt>
                <c:pt idx="17">
                  <c:v>19.372</c:v>
                </c:pt>
                <c:pt idx="18">
                  <c:v>19.501000000000001</c:v>
                </c:pt>
                <c:pt idx="19">
                  <c:v>19.559000000000001</c:v>
                </c:pt>
                <c:pt idx="20">
                  <c:v>19.53</c:v>
                </c:pt>
                <c:pt idx="21">
                  <c:v>19.501000000000001</c:v>
                </c:pt>
                <c:pt idx="22">
                  <c:v>19.367999999999999</c:v>
                </c:pt>
                <c:pt idx="23">
                  <c:v>19.321000000000005</c:v>
                </c:pt>
                <c:pt idx="24">
                  <c:v>19.439</c:v>
                </c:pt>
                <c:pt idx="25">
                  <c:v>19.504999999999999</c:v>
                </c:pt>
                <c:pt idx="26">
                  <c:v>19.574999999999999</c:v>
                </c:pt>
                <c:pt idx="27">
                  <c:v>19.681000000000001</c:v>
                </c:pt>
                <c:pt idx="28">
                  <c:v>19.494</c:v>
                </c:pt>
                <c:pt idx="29">
                  <c:v>19.713999999999999</c:v>
                </c:pt>
                <c:pt idx="30">
                  <c:v>19.611999999999998</c:v>
                </c:pt>
                <c:pt idx="31">
                  <c:v>19.706</c:v>
                </c:pt>
                <c:pt idx="32">
                  <c:v>19.72</c:v>
                </c:pt>
                <c:pt idx="33">
                  <c:v>19.788999999999948</c:v>
                </c:pt>
                <c:pt idx="34">
                  <c:v>19.847000000000001</c:v>
                </c:pt>
                <c:pt idx="35">
                  <c:v>19.745999999999952</c:v>
                </c:pt>
                <c:pt idx="36">
                  <c:v>19.927</c:v>
                </c:pt>
                <c:pt idx="37">
                  <c:v>19.888000000000002</c:v>
                </c:pt>
                <c:pt idx="38">
                  <c:v>20.05</c:v>
                </c:pt>
                <c:pt idx="39">
                  <c:v>19.994</c:v>
                </c:pt>
                <c:pt idx="40">
                  <c:v>19.893000000000001</c:v>
                </c:pt>
                <c:pt idx="41">
                  <c:v>20.114999999999998</c:v>
                </c:pt>
                <c:pt idx="42">
                  <c:v>20.053000000000001</c:v>
                </c:pt>
                <c:pt idx="43">
                  <c:v>20.027000000000001</c:v>
                </c:pt>
                <c:pt idx="44">
                  <c:v>19.917000000000005</c:v>
                </c:pt>
                <c:pt idx="45">
                  <c:v>19.977</c:v>
                </c:pt>
                <c:pt idx="46">
                  <c:v>19.942999999999948</c:v>
                </c:pt>
                <c:pt idx="47">
                  <c:v>19.876000000000001</c:v>
                </c:pt>
                <c:pt idx="48">
                  <c:v>19.63700000000005</c:v>
                </c:pt>
                <c:pt idx="49">
                  <c:v>20.033000000000001</c:v>
                </c:pt>
                <c:pt idx="50">
                  <c:v>20.029</c:v>
                </c:pt>
                <c:pt idx="51">
                  <c:v>20.155000000000001</c:v>
                </c:pt>
                <c:pt idx="52">
                  <c:v>20.283999999999953</c:v>
                </c:pt>
                <c:pt idx="53">
                  <c:v>20.2</c:v>
                </c:pt>
                <c:pt idx="54">
                  <c:v>20.334000000000035</c:v>
                </c:pt>
                <c:pt idx="55">
                  <c:v>20.254999999999999</c:v>
                </c:pt>
                <c:pt idx="56">
                  <c:v>20.227</c:v>
                </c:pt>
                <c:pt idx="57">
                  <c:v>19.858000000000001</c:v>
                </c:pt>
                <c:pt idx="58">
                  <c:v>20.155000000000001</c:v>
                </c:pt>
                <c:pt idx="59">
                  <c:v>19.506</c:v>
                </c:pt>
                <c:pt idx="60">
                  <c:v>20.097999999999999</c:v>
                </c:pt>
                <c:pt idx="61">
                  <c:v>19.954000000000001</c:v>
                </c:pt>
                <c:pt idx="62">
                  <c:v>20.097000000000001</c:v>
                </c:pt>
                <c:pt idx="63">
                  <c:v>20.146000000000001</c:v>
                </c:pt>
                <c:pt idx="64">
                  <c:v>20.16</c:v>
                </c:pt>
                <c:pt idx="65">
                  <c:v>20.234000000000005</c:v>
                </c:pt>
                <c:pt idx="66">
                  <c:v>20.471999999999987</c:v>
                </c:pt>
                <c:pt idx="67">
                  <c:v>20.349</c:v>
                </c:pt>
                <c:pt idx="68">
                  <c:v>20.452000000000002</c:v>
                </c:pt>
                <c:pt idx="69">
                  <c:v>20.467999999999989</c:v>
                </c:pt>
                <c:pt idx="70">
                  <c:v>20.536999999999999</c:v>
                </c:pt>
                <c:pt idx="71">
                  <c:v>20.600999999999999</c:v>
                </c:pt>
                <c:pt idx="72">
                  <c:v>20.596</c:v>
                </c:pt>
                <c:pt idx="73">
                  <c:v>20.606000000000005</c:v>
                </c:pt>
                <c:pt idx="74">
                  <c:v>20.675000000000001</c:v>
                </c:pt>
                <c:pt idx="75">
                  <c:v>20.719000000000001</c:v>
                </c:pt>
                <c:pt idx="76">
                  <c:v>20.541</c:v>
                </c:pt>
                <c:pt idx="77">
                  <c:v>20.51</c:v>
                </c:pt>
                <c:pt idx="78">
                  <c:v>20.545000000000002</c:v>
                </c:pt>
                <c:pt idx="79">
                  <c:v>20.56</c:v>
                </c:pt>
                <c:pt idx="80">
                  <c:v>20.481999999999989</c:v>
                </c:pt>
                <c:pt idx="81">
                  <c:v>20.49</c:v>
                </c:pt>
                <c:pt idx="82">
                  <c:v>20.544</c:v>
                </c:pt>
                <c:pt idx="83">
                  <c:v>20.603000000000005</c:v>
                </c:pt>
                <c:pt idx="84">
                  <c:v>20.584999999999987</c:v>
                </c:pt>
                <c:pt idx="85">
                  <c:v>20.63400000000005</c:v>
                </c:pt>
                <c:pt idx="86">
                  <c:v>20.591999999999999</c:v>
                </c:pt>
                <c:pt idx="87">
                  <c:v>20.521000000000001</c:v>
                </c:pt>
                <c:pt idx="88">
                  <c:v>20.385000000000002</c:v>
                </c:pt>
                <c:pt idx="89">
                  <c:v>20.521999999999988</c:v>
                </c:pt>
                <c:pt idx="90">
                  <c:v>20.616000000000035</c:v>
                </c:pt>
                <c:pt idx="91">
                  <c:v>20.658999999999999</c:v>
                </c:pt>
                <c:pt idx="92">
                  <c:v>20.471</c:v>
                </c:pt>
                <c:pt idx="93">
                  <c:v>20.553999999999988</c:v>
                </c:pt>
                <c:pt idx="94">
                  <c:v>20.518999999999988</c:v>
                </c:pt>
                <c:pt idx="95">
                  <c:v>20.670999999999999</c:v>
                </c:pt>
                <c:pt idx="96">
                  <c:v>20.576000000000001</c:v>
                </c:pt>
                <c:pt idx="97">
                  <c:v>20.666</c:v>
                </c:pt>
                <c:pt idx="98">
                  <c:v>20.721</c:v>
                </c:pt>
                <c:pt idx="99">
                  <c:v>20.561</c:v>
                </c:pt>
                <c:pt idx="100">
                  <c:v>20.614000000000051</c:v>
                </c:pt>
                <c:pt idx="101">
                  <c:v>20.741</c:v>
                </c:pt>
                <c:pt idx="102">
                  <c:v>20.761999999999986</c:v>
                </c:pt>
                <c:pt idx="103">
                  <c:v>20.818000000000001</c:v>
                </c:pt>
                <c:pt idx="104">
                  <c:v>20.756</c:v>
                </c:pt>
                <c:pt idx="105">
                  <c:v>20.704000000000001</c:v>
                </c:pt>
                <c:pt idx="106">
                  <c:v>20.79</c:v>
                </c:pt>
                <c:pt idx="107">
                  <c:v>20.827000000000005</c:v>
                </c:pt>
                <c:pt idx="108">
                  <c:v>20.812000000000001</c:v>
                </c:pt>
                <c:pt idx="109">
                  <c:v>20.786999999999953</c:v>
                </c:pt>
                <c:pt idx="110">
                  <c:v>20.748999999999953</c:v>
                </c:pt>
                <c:pt idx="111">
                  <c:v>20.86</c:v>
                </c:pt>
                <c:pt idx="112">
                  <c:v>20.920999999999989</c:v>
                </c:pt>
                <c:pt idx="113">
                  <c:v>20.9</c:v>
                </c:pt>
                <c:pt idx="114">
                  <c:v>20.966999999999953</c:v>
                </c:pt>
                <c:pt idx="115">
                  <c:v>20.949000000000002</c:v>
                </c:pt>
                <c:pt idx="116">
                  <c:v>20.916</c:v>
                </c:pt>
                <c:pt idx="117">
                  <c:v>20.84</c:v>
                </c:pt>
                <c:pt idx="118">
                  <c:v>20.872</c:v>
                </c:pt>
                <c:pt idx="119">
                  <c:v>20.69</c:v>
                </c:pt>
                <c:pt idx="120">
                  <c:v>20.765999999999948</c:v>
                </c:pt>
                <c:pt idx="121">
                  <c:v>20.597999999999999</c:v>
                </c:pt>
                <c:pt idx="122">
                  <c:v>20.638999999999999</c:v>
                </c:pt>
                <c:pt idx="123">
                  <c:v>20.536000000000001</c:v>
                </c:pt>
                <c:pt idx="124">
                  <c:v>20.481000000000002</c:v>
                </c:pt>
                <c:pt idx="125">
                  <c:v>20.613000000000035</c:v>
                </c:pt>
                <c:pt idx="126">
                  <c:v>20.658999999999999</c:v>
                </c:pt>
                <c:pt idx="127">
                  <c:v>20.504000000000001</c:v>
                </c:pt>
                <c:pt idx="128">
                  <c:v>20.532</c:v>
                </c:pt>
                <c:pt idx="129">
                  <c:v>20.530999999999999</c:v>
                </c:pt>
                <c:pt idx="130">
                  <c:v>20.558</c:v>
                </c:pt>
                <c:pt idx="131">
                  <c:v>20.411999999999999</c:v>
                </c:pt>
                <c:pt idx="132">
                  <c:v>20.425999999999949</c:v>
                </c:pt>
                <c:pt idx="133">
                  <c:v>20.498999999999953</c:v>
                </c:pt>
                <c:pt idx="134">
                  <c:v>20.408999999999953</c:v>
                </c:pt>
                <c:pt idx="135">
                  <c:v>20.446999999999989</c:v>
                </c:pt>
                <c:pt idx="136">
                  <c:v>20.434999999999999</c:v>
                </c:pt>
                <c:pt idx="137">
                  <c:v>20.294</c:v>
                </c:pt>
                <c:pt idx="138">
                  <c:v>20.341000000000001</c:v>
                </c:pt>
                <c:pt idx="139">
                  <c:v>20.279</c:v>
                </c:pt>
                <c:pt idx="140">
                  <c:v>20.22</c:v>
                </c:pt>
                <c:pt idx="141">
                  <c:v>20.294</c:v>
                </c:pt>
                <c:pt idx="142">
                  <c:v>20.263999999999989</c:v>
                </c:pt>
                <c:pt idx="143">
                  <c:v>20.186</c:v>
                </c:pt>
                <c:pt idx="144">
                  <c:v>20.241999999999987</c:v>
                </c:pt>
                <c:pt idx="145">
                  <c:v>20.241</c:v>
                </c:pt>
                <c:pt idx="146">
                  <c:v>20.206</c:v>
                </c:pt>
                <c:pt idx="147">
                  <c:v>20.193999999999999</c:v>
                </c:pt>
                <c:pt idx="148">
                  <c:v>20.221</c:v>
                </c:pt>
                <c:pt idx="149">
                  <c:v>20.021999999999988</c:v>
                </c:pt>
                <c:pt idx="150">
                  <c:v>20.11100000000005</c:v>
                </c:pt>
                <c:pt idx="151">
                  <c:v>20.11100000000005</c:v>
                </c:pt>
                <c:pt idx="152">
                  <c:v>20.073</c:v>
                </c:pt>
                <c:pt idx="153">
                  <c:v>20.149999999999999</c:v>
                </c:pt>
                <c:pt idx="154">
                  <c:v>20.05</c:v>
                </c:pt>
                <c:pt idx="155">
                  <c:v>20.027999999999999</c:v>
                </c:pt>
                <c:pt idx="156">
                  <c:v>20.039000000000001</c:v>
                </c:pt>
                <c:pt idx="157">
                  <c:v>20.155000000000001</c:v>
                </c:pt>
                <c:pt idx="158">
                  <c:v>20.047999999999988</c:v>
                </c:pt>
                <c:pt idx="159">
                  <c:v>20.074000000000005</c:v>
                </c:pt>
                <c:pt idx="160">
                  <c:v>19.985999999999937</c:v>
                </c:pt>
                <c:pt idx="161">
                  <c:v>19.887</c:v>
                </c:pt>
                <c:pt idx="162">
                  <c:v>19.927999999999987</c:v>
                </c:pt>
                <c:pt idx="163">
                  <c:v>19.911000000000001</c:v>
                </c:pt>
                <c:pt idx="164">
                  <c:v>19.962999999999937</c:v>
                </c:pt>
                <c:pt idx="165">
                  <c:v>19.963999999999952</c:v>
                </c:pt>
                <c:pt idx="166">
                  <c:v>19.792999999999989</c:v>
                </c:pt>
                <c:pt idx="167">
                  <c:v>19.88</c:v>
                </c:pt>
                <c:pt idx="168">
                  <c:v>19.863</c:v>
                </c:pt>
                <c:pt idx="169">
                  <c:v>19.927</c:v>
                </c:pt>
                <c:pt idx="170">
                  <c:v>19.767999999999986</c:v>
                </c:pt>
                <c:pt idx="171">
                  <c:v>19.916</c:v>
                </c:pt>
                <c:pt idx="172">
                  <c:v>19.847999999999999</c:v>
                </c:pt>
                <c:pt idx="173">
                  <c:v>19.798999999999989</c:v>
                </c:pt>
                <c:pt idx="174">
                  <c:v>19.687000000000001</c:v>
                </c:pt>
                <c:pt idx="175">
                  <c:v>19.808</c:v>
                </c:pt>
                <c:pt idx="176">
                  <c:v>19.704000000000001</c:v>
                </c:pt>
                <c:pt idx="177">
                  <c:v>19.641999999999999</c:v>
                </c:pt>
                <c:pt idx="178">
                  <c:v>19.614999999999998</c:v>
                </c:pt>
                <c:pt idx="179">
                  <c:v>19.658000000000001</c:v>
                </c:pt>
                <c:pt idx="180">
                  <c:v>19.696000000000005</c:v>
                </c:pt>
                <c:pt idx="181">
                  <c:v>19.689</c:v>
                </c:pt>
                <c:pt idx="182">
                  <c:v>19.672999999999988</c:v>
                </c:pt>
                <c:pt idx="183">
                  <c:v>19.609000000000005</c:v>
                </c:pt>
                <c:pt idx="184">
                  <c:v>19.687999999999999</c:v>
                </c:pt>
                <c:pt idx="185">
                  <c:v>19.585999999999952</c:v>
                </c:pt>
                <c:pt idx="186">
                  <c:v>19.632999999999999</c:v>
                </c:pt>
                <c:pt idx="187">
                  <c:v>19.474</c:v>
                </c:pt>
                <c:pt idx="188">
                  <c:v>19.510000000000005</c:v>
                </c:pt>
                <c:pt idx="189">
                  <c:v>19.552</c:v>
                </c:pt>
                <c:pt idx="190">
                  <c:v>19.545000000000002</c:v>
                </c:pt>
                <c:pt idx="191">
                  <c:v>19.581999999999987</c:v>
                </c:pt>
                <c:pt idx="192">
                  <c:v>19.54</c:v>
                </c:pt>
                <c:pt idx="193">
                  <c:v>19.411999999999999</c:v>
                </c:pt>
                <c:pt idx="194">
                  <c:v>19.379000000000001</c:v>
                </c:pt>
                <c:pt idx="195">
                  <c:v>19.337000000000035</c:v>
                </c:pt>
                <c:pt idx="196">
                  <c:v>19.393999999999988</c:v>
                </c:pt>
                <c:pt idx="197">
                  <c:v>19.347000000000001</c:v>
                </c:pt>
                <c:pt idx="198">
                  <c:v>19.370999999999999</c:v>
                </c:pt>
                <c:pt idx="199">
                  <c:v>19.494</c:v>
                </c:pt>
                <c:pt idx="200">
                  <c:v>19.329000000000001</c:v>
                </c:pt>
                <c:pt idx="201">
                  <c:v>19.411000000000001</c:v>
                </c:pt>
                <c:pt idx="202">
                  <c:v>19.227</c:v>
                </c:pt>
                <c:pt idx="203">
                  <c:v>19.344000000000001</c:v>
                </c:pt>
                <c:pt idx="204">
                  <c:v>19.353999999999999</c:v>
                </c:pt>
                <c:pt idx="205">
                  <c:v>19.417000000000005</c:v>
                </c:pt>
                <c:pt idx="206">
                  <c:v>19.352</c:v>
                </c:pt>
                <c:pt idx="207">
                  <c:v>19.13100000000005</c:v>
                </c:pt>
                <c:pt idx="208">
                  <c:v>19.287999999999986</c:v>
                </c:pt>
                <c:pt idx="209">
                  <c:v>19.224999999999987</c:v>
                </c:pt>
                <c:pt idx="210">
                  <c:v>19.103999999999999</c:v>
                </c:pt>
                <c:pt idx="211">
                  <c:v>19.157000000000043</c:v>
                </c:pt>
                <c:pt idx="212">
                  <c:v>19.167999999999999</c:v>
                </c:pt>
                <c:pt idx="213">
                  <c:v>19.213000000000001</c:v>
                </c:pt>
                <c:pt idx="214">
                  <c:v>19.13100000000005</c:v>
                </c:pt>
                <c:pt idx="215">
                  <c:v>19.106000000000005</c:v>
                </c:pt>
                <c:pt idx="216">
                  <c:v>19.13700000000005</c:v>
                </c:pt>
                <c:pt idx="217">
                  <c:v>19.093</c:v>
                </c:pt>
                <c:pt idx="218">
                  <c:v>18.939999999999987</c:v>
                </c:pt>
                <c:pt idx="219">
                  <c:v>19.07</c:v>
                </c:pt>
                <c:pt idx="220">
                  <c:v>19.042000000000002</c:v>
                </c:pt>
                <c:pt idx="221">
                  <c:v>19.004000000000001</c:v>
                </c:pt>
                <c:pt idx="222">
                  <c:v>19.106000000000005</c:v>
                </c:pt>
                <c:pt idx="223">
                  <c:v>18.994</c:v>
                </c:pt>
                <c:pt idx="224">
                  <c:v>18.988999999999937</c:v>
                </c:pt>
                <c:pt idx="225">
                  <c:v>18.951000000000001</c:v>
                </c:pt>
                <c:pt idx="226">
                  <c:v>18.922999999999949</c:v>
                </c:pt>
                <c:pt idx="227">
                  <c:v>18.898</c:v>
                </c:pt>
                <c:pt idx="228">
                  <c:v>18.869</c:v>
                </c:pt>
                <c:pt idx="229">
                  <c:v>18.794</c:v>
                </c:pt>
                <c:pt idx="230">
                  <c:v>18.93</c:v>
                </c:pt>
                <c:pt idx="231">
                  <c:v>18.977</c:v>
                </c:pt>
                <c:pt idx="232">
                  <c:v>18.986999999999949</c:v>
                </c:pt>
                <c:pt idx="233">
                  <c:v>18.787999999999986</c:v>
                </c:pt>
                <c:pt idx="234">
                  <c:v>18.893999999999988</c:v>
                </c:pt>
                <c:pt idx="235">
                  <c:v>18.850000000000001</c:v>
                </c:pt>
                <c:pt idx="236">
                  <c:v>18.888000000000002</c:v>
                </c:pt>
                <c:pt idx="237">
                  <c:v>18.832999999999988</c:v>
                </c:pt>
                <c:pt idx="238">
                  <c:v>18.869</c:v>
                </c:pt>
                <c:pt idx="239">
                  <c:v>18.812999999999999</c:v>
                </c:pt>
                <c:pt idx="240">
                  <c:v>18.806999999999999</c:v>
                </c:pt>
                <c:pt idx="241">
                  <c:v>18.738</c:v>
                </c:pt>
                <c:pt idx="242">
                  <c:v>18.760000000000002</c:v>
                </c:pt>
                <c:pt idx="243">
                  <c:v>18.686</c:v>
                </c:pt>
                <c:pt idx="244">
                  <c:v>18.689</c:v>
                </c:pt>
                <c:pt idx="245">
                  <c:v>18.581999999999987</c:v>
                </c:pt>
                <c:pt idx="246">
                  <c:v>18.696000000000005</c:v>
                </c:pt>
                <c:pt idx="247">
                  <c:v>18.657000000000043</c:v>
                </c:pt>
                <c:pt idx="248">
                  <c:v>18.599</c:v>
                </c:pt>
                <c:pt idx="249">
                  <c:v>18.527999999999999</c:v>
                </c:pt>
                <c:pt idx="250">
                  <c:v>18.552</c:v>
                </c:pt>
                <c:pt idx="251">
                  <c:v>18.684999999999999</c:v>
                </c:pt>
                <c:pt idx="252">
                  <c:v>18.485999999999937</c:v>
                </c:pt>
                <c:pt idx="253">
                  <c:v>18.53</c:v>
                </c:pt>
                <c:pt idx="254">
                  <c:v>18.487999999999989</c:v>
                </c:pt>
                <c:pt idx="255">
                  <c:v>18.646999999999988</c:v>
                </c:pt>
                <c:pt idx="256">
                  <c:v>18.582999999999949</c:v>
                </c:pt>
                <c:pt idx="257">
                  <c:v>18.533999999999999</c:v>
                </c:pt>
                <c:pt idx="258">
                  <c:v>18.466999999999953</c:v>
                </c:pt>
                <c:pt idx="259">
                  <c:v>18.561999999999987</c:v>
                </c:pt>
                <c:pt idx="260">
                  <c:v>18.472999999999953</c:v>
                </c:pt>
                <c:pt idx="261">
                  <c:v>18.414000000000001</c:v>
                </c:pt>
                <c:pt idx="262">
                  <c:v>18.486999999999949</c:v>
                </c:pt>
                <c:pt idx="263">
                  <c:v>18.471</c:v>
                </c:pt>
                <c:pt idx="264">
                  <c:v>18.536999999999999</c:v>
                </c:pt>
                <c:pt idx="265">
                  <c:v>18.408999999999953</c:v>
                </c:pt>
                <c:pt idx="266">
                  <c:v>18.454999999999988</c:v>
                </c:pt>
                <c:pt idx="267">
                  <c:v>18.396000000000001</c:v>
                </c:pt>
                <c:pt idx="268">
                  <c:v>18.407</c:v>
                </c:pt>
                <c:pt idx="269">
                  <c:v>18.323</c:v>
                </c:pt>
                <c:pt idx="270">
                  <c:v>18.306999999999999</c:v>
                </c:pt>
                <c:pt idx="271">
                  <c:v>18.363</c:v>
                </c:pt>
                <c:pt idx="272">
                  <c:v>18.396000000000001</c:v>
                </c:pt>
                <c:pt idx="273">
                  <c:v>18.251999999999999</c:v>
                </c:pt>
                <c:pt idx="274">
                  <c:v>18.370999999999999</c:v>
                </c:pt>
                <c:pt idx="275">
                  <c:v>18.276</c:v>
                </c:pt>
                <c:pt idx="276">
                  <c:v>18.353000000000005</c:v>
                </c:pt>
                <c:pt idx="277">
                  <c:v>18.408999999999953</c:v>
                </c:pt>
                <c:pt idx="278">
                  <c:v>18.347000000000001</c:v>
                </c:pt>
                <c:pt idx="279">
                  <c:v>18.170999999999999</c:v>
                </c:pt>
                <c:pt idx="280">
                  <c:v>18.288999999999948</c:v>
                </c:pt>
                <c:pt idx="281">
                  <c:v>18.260000000000002</c:v>
                </c:pt>
                <c:pt idx="282">
                  <c:v>18.212</c:v>
                </c:pt>
                <c:pt idx="283">
                  <c:v>18.209</c:v>
                </c:pt>
                <c:pt idx="284">
                  <c:v>18.267999999999986</c:v>
                </c:pt>
                <c:pt idx="285">
                  <c:v>18.201000000000001</c:v>
                </c:pt>
                <c:pt idx="286">
                  <c:v>18.36</c:v>
                </c:pt>
                <c:pt idx="287">
                  <c:v>18.152000000000001</c:v>
                </c:pt>
                <c:pt idx="288">
                  <c:v>18.219000000000001</c:v>
                </c:pt>
                <c:pt idx="289">
                  <c:v>18.224</c:v>
                </c:pt>
                <c:pt idx="290">
                  <c:v>18.12</c:v>
                </c:pt>
                <c:pt idx="291">
                  <c:v>18.132999999999999</c:v>
                </c:pt>
                <c:pt idx="292">
                  <c:v>18.177000000000035</c:v>
                </c:pt>
                <c:pt idx="293">
                  <c:v>18.125</c:v>
                </c:pt>
                <c:pt idx="294">
                  <c:v>18.130000000000031</c:v>
                </c:pt>
                <c:pt idx="295">
                  <c:v>18.149999999999999</c:v>
                </c:pt>
                <c:pt idx="296">
                  <c:v>18.228999999999989</c:v>
                </c:pt>
                <c:pt idx="297">
                  <c:v>18.181000000000001</c:v>
                </c:pt>
                <c:pt idx="298">
                  <c:v>18.061999999999987</c:v>
                </c:pt>
                <c:pt idx="299">
                  <c:v>18.007000000000001</c:v>
                </c:pt>
                <c:pt idx="300">
                  <c:v>18.11100000000005</c:v>
                </c:pt>
                <c:pt idx="301">
                  <c:v>18.106000000000005</c:v>
                </c:pt>
                <c:pt idx="302">
                  <c:v>17.994</c:v>
                </c:pt>
                <c:pt idx="303">
                  <c:v>18.04</c:v>
                </c:pt>
                <c:pt idx="304">
                  <c:v>18.032</c:v>
                </c:pt>
                <c:pt idx="305">
                  <c:v>17.984000000000002</c:v>
                </c:pt>
                <c:pt idx="306">
                  <c:v>17.978999999999989</c:v>
                </c:pt>
                <c:pt idx="307">
                  <c:v>17.986999999999949</c:v>
                </c:pt>
                <c:pt idx="308">
                  <c:v>17.952000000000002</c:v>
                </c:pt>
                <c:pt idx="309">
                  <c:v>17.895</c:v>
                </c:pt>
                <c:pt idx="310">
                  <c:v>17.946999999999989</c:v>
                </c:pt>
                <c:pt idx="311">
                  <c:v>17.864999999999988</c:v>
                </c:pt>
                <c:pt idx="312">
                  <c:v>17.921999999999986</c:v>
                </c:pt>
                <c:pt idx="313">
                  <c:v>17.779</c:v>
                </c:pt>
                <c:pt idx="314">
                  <c:v>17.763000000000002</c:v>
                </c:pt>
                <c:pt idx="315">
                  <c:v>17.72</c:v>
                </c:pt>
                <c:pt idx="316">
                  <c:v>17.834000000000035</c:v>
                </c:pt>
                <c:pt idx="317">
                  <c:v>17.767999999999986</c:v>
                </c:pt>
                <c:pt idx="318">
                  <c:v>17.741</c:v>
                </c:pt>
                <c:pt idx="319">
                  <c:v>17.741</c:v>
                </c:pt>
                <c:pt idx="320">
                  <c:v>17.704999999999988</c:v>
                </c:pt>
                <c:pt idx="321">
                  <c:v>17.684999999999999</c:v>
                </c:pt>
                <c:pt idx="322">
                  <c:v>17.727</c:v>
                </c:pt>
                <c:pt idx="323">
                  <c:v>17.794</c:v>
                </c:pt>
                <c:pt idx="324">
                  <c:v>17.724</c:v>
                </c:pt>
                <c:pt idx="325">
                  <c:v>17.645</c:v>
                </c:pt>
                <c:pt idx="326">
                  <c:v>17.690999999999999</c:v>
                </c:pt>
                <c:pt idx="327">
                  <c:v>17.658000000000001</c:v>
                </c:pt>
                <c:pt idx="328">
                  <c:v>17.646999999999988</c:v>
                </c:pt>
                <c:pt idx="329">
                  <c:v>17.712</c:v>
                </c:pt>
                <c:pt idx="330">
                  <c:v>17.582999999999949</c:v>
                </c:pt>
                <c:pt idx="331">
                  <c:v>17.596</c:v>
                </c:pt>
                <c:pt idx="332">
                  <c:v>17.681999999999999</c:v>
                </c:pt>
                <c:pt idx="333">
                  <c:v>17.532</c:v>
                </c:pt>
                <c:pt idx="334">
                  <c:v>17.617000000000054</c:v>
                </c:pt>
                <c:pt idx="335">
                  <c:v>17.610000000000031</c:v>
                </c:pt>
                <c:pt idx="336">
                  <c:v>17.63100000000005</c:v>
                </c:pt>
                <c:pt idx="337">
                  <c:v>17.547000000000001</c:v>
                </c:pt>
                <c:pt idx="338">
                  <c:v>17.53</c:v>
                </c:pt>
                <c:pt idx="339">
                  <c:v>17.574999999999999</c:v>
                </c:pt>
                <c:pt idx="340">
                  <c:v>17.599</c:v>
                </c:pt>
                <c:pt idx="341">
                  <c:v>17.542000000000002</c:v>
                </c:pt>
                <c:pt idx="342">
                  <c:v>17.433</c:v>
                </c:pt>
                <c:pt idx="343">
                  <c:v>17.542000000000002</c:v>
                </c:pt>
                <c:pt idx="344">
                  <c:v>17.485999999999937</c:v>
                </c:pt>
                <c:pt idx="345">
                  <c:v>17.402999999999953</c:v>
                </c:pt>
                <c:pt idx="346">
                  <c:v>17.518999999999988</c:v>
                </c:pt>
                <c:pt idx="347">
                  <c:v>17.487999999999989</c:v>
                </c:pt>
                <c:pt idx="348">
                  <c:v>17.366</c:v>
                </c:pt>
                <c:pt idx="349">
                  <c:v>17.423999999999989</c:v>
                </c:pt>
                <c:pt idx="350">
                  <c:v>17.387</c:v>
                </c:pt>
                <c:pt idx="351">
                  <c:v>17.431000000000001</c:v>
                </c:pt>
                <c:pt idx="352">
                  <c:v>17.323</c:v>
                </c:pt>
                <c:pt idx="353">
                  <c:v>17.401999999999987</c:v>
                </c:pt>
                <c:pt idx="354">
                  <c:v>17.352</c:v>
                </c:pt>
                <c:pt idx="355">
                  <c:v>17.268999999999949</c:v>
                </c:pt>
                <c:pt idx="356">
                  <c:v>17.292999999999989</c:v>
                </c:pt>
                <c:pt idx="357">
                  <c:v>17.352</c:v>
                </c:pt>
                <c:pt idx="358">
                  <c:v>17.353000000000005</c:v>
                </c:pt>
                <c:pt idx="359">
                  <c:v>17.420999999999989</c:v>
                </c:pt>
                <c:pt idx="360">
                  <c:v>17.281999999999989</c:v>
                </c:pt>
                <c:pt idx="361">
                  <c:v>17.277999999999999</c:v>
                </c:pt>
                <c:pt idx="362">
                  <c:v>17.335999999999999</c:v>
                </c:pt>
                <c:pt idx="363">
                  <c:v>17.303000000000001</c:v>
                </c:pt>
                <c:pt idx="364">
                  <c:v>17.303000000000001</c:v>
                </c:pt>
                <c:pt idx="365">
                  <c:v>17.164000000000001</c:v>
                </c:pt>
                <c:pt idx="366">
                  <c:v>17.271000000000001</c:v>
                </c:pt>
                <c:pt idx="367">
                  <c:v>17.251000000000001</c:v>
                </c:pt>
                <c:pt idx="368">
                  <c:v>17.177000000000035</c:v>
                </c:pt>
                <c:pt idx="369">
                  <c:v>17.123000000000001</c:v>
                </c:pt>
                <c:pt idx="370">
                  <c:v>17.064</c:v>
                </c:pt>
                <c:pt idx="371">
                  <c:v>17.114999999999998</c:v>
                </c:pt>
                <c:pt idx="372">
                  <c:v>17.27</c:v>
                </c:pt>
                <c:pt idx="373">
                  <c:v>17.161000000000001</c:v>
                </c:pt>
                <c:pt idx="374">
                  <c:v>17.187000000000001</c:v>
                </c:pt>
                <c:pt idx="375">
                  <c:v>17.29</c:v>
                </c:pt>
                <c:pt idx="376">
                  <c:v>17.233000000000001</c:v>
                </c:pt>
                <c:pt idx="377">
                  <c:v>17.199000000000005</c:v>
                </c:pt>
                <c:pt idx="378">
                  <c:v>17.257000000000001</c:v>
                </c:pt>
                <c:pt idx="379">
                  <c:v>17.204999999999988</c:v>
                </c:pt>
                <c:pt idx="380">
                  <c:v>17.077999999999999</c:v>
                </c:pt>
                <c:pt idx="381">
                  <c:v>17.087</c:v>
                </c:pt>
                <c:pt idx="382">
                  <c:v>17.036999999999999</c:v>
                </c:pt>
                <c:pt idx="383">
                  <c:v>17.091000000000001</c:v>
                </c:pt>
                <c:pt idx="384">
                  <c:v>17.152000000000001</c:v>
                </c:pt>
                <c:pt idx="385">
                  <c:v>17.22</c:v>
                </c:pt>
                <c:pt idx="386">
                  <c:v>16.978999999999989</c:v>
                </c:pt>
                <c:pt idx="387">
                  <c:v>17.087</c:v>
                </c:pt>
                <c:pt idx="388">
                  <c:v>17.13100000000005</c:v>
                </c:pt>
                <c:pt idx="389">
                  <c:v>16.966999999999953</c:v>
                </c:pt>
                <c:pt idx="390">
                  <c:v>17.118000000000031</c:v>
                </c:pt>
                <c:pt idx="391">
                  <c:v>16.965999999999944</c:v>
                </c:pt>
                <c:pt idx="392">
                  <c:v>16.946000000000002</c:v>
                </c:pt>
                <c:pt idx="393">
                  <c:v>16.995999999999952</c:v>
                </c:pt>
                <c:pt idx="394">
                  <c:v>16.919</c:v>
                </c:pt>
                <c:pt idx="395">
                  <c:v>16.896000000000001</c:v>
                </c:pt>
                <c:pt idx="396">
                  <c:v>16.934000000000001</c:v>
                </c:pt>
                <c:pt idx="397">
                  <c:v>16.936</c:v>
                </c:pt>
                <c:pt idx="398">
                  <c:v>16.977</c:v>
                </c:pt>
                <c:pt idx="399">
                  <c:v>16.949000000000002</c:v>
                </c:pt>
                <c:pt idx="400">
                  <c:v>16.818999999999999</c:v>
                </c:pt>
                <c:pt idx="401">
                  <c:v>16.893000000000001</c:v>
                </c:pt>
                <c:pt idx="402">
                  <c:v>16.988999999999937</c:v>
                </c:pt>
                <c:pt idx="403">
                  <c:v>16.885000000000002</c:v>
                </c:pt>
                <c:pt idx="404">
                  <c:v>16.766999999999989</c:v>
                </c:pt>
                <c:pt idx="405">
                  <c:v>16.818000000000001</c:v>
                </c:pt>
                <c:pt idx="406">
                  <c:v>16.814000000000043</c:v>
                </c:pt>
                <c:pt idx="407">
                  <c:v>16.826000000000001</c:v>
                </c:pt>
                <c:pt idx="408">
                  <c:v>16.797999999999988</c:v>
                </c:pt>
                <c:pt idx="409">
                  <c:v>16.904</c:v>
                </c:pt>
                <c:pt idx="410">
                  <c:v>16.702999999999989</c:v>
                </c:pt>
                <c:pt idx="411">
                  <c:v>16.784999999999989</c:v>
                </c:pt>
                <c:pt idx="412">
                  <c:v>16.73</c:v>
                </c:pt>
                <c:pt idx="413">
                  <c:v>16.763000000000002</c:v>
                </c:pt>
                <c:pt idx="414">
                  <c:v>16.784999999999989</c:v>
                </c:pt>
                <c:pt idx="415">
                  <c:v>16.690999999999999</c:v>
                </c:pt>
                <c:pt idx="416">
                  <c:v>16.706</c:v>
                </c:pt>
                <c:pt idx="417">
                  <c:v>16.861999999999988</c:v>
                </c:pt>
                <c:pt idx="418">
                  <c:v>16.731999999999999</c:v>
                </c:pt>
                <c:pt idx="419">
                  <c:v>16.721999999999987</c:v>
                </c:pt>
                <c:pt idx="420">
                  <c:v>16.718</c:v>
                </c:pt>
                <c:pt idx="421">
                  <c:v>16.713000000000001</c:v>
                </c:pt>
                <c:pt idx="422">
                  <c:v>16.704999999999988</c:v>
                </c:pt>
                <c:pt idx="423">
                  <c:v>16.731999999999999</c:v>
                </c:pt>
                <c:pt idx="424">
                  <c:v>16.741</c:v>
                </c:pt>
                <c:pt idx="425">
                  <c:v>16.617000000000054</c:v>
                </c:pt>
                <c:pt idx="426">
                  <c:v>16.606000000000005</c:v>
                </c:pt>
                <c:pt idx="427">
                  <c:v>16.638999999999999</c:v>
                </c:pt>
                <c:pt idx="428">
                  <c:v>16.652999999999999</c:v>
                </c:pt>
                <c:pt idx="429">
                  <c:v>16.672999999999988</c:v>
                </c:pt>
                <c:pt idx="430">
                  <c:v>16.618000000000031</c:v>
                </c:pt>
                <c:pt idx="431">
                  <c:v>16.532</c:v>
                </c:pt>
                <c:pt idx="432">
                  <c:v>16.57</c:v>
                </c:pt>
                <c:pt idx="433">
                  <c:v>16.608000000000001</c:v>
                </c:pt>
                <c:pt idx="434">
                  <c:v>16.613000000000035</c:v>
                </c:pt>
                <c:pt idx="435">
                  <c:v>16.53</c:v>
                </c:pt>
                <c:pt idx="436">
                  <c:v>16.532</c:v>
                </c:pt>
                <c:pt idx="437">
                  <c:v>16.489999999999949</c:v>
                </c:pt>
                <c:pt idx="438">
                  <c:v>16.542999999999989</c:v>
                </c:pt>
                <c:pt idx="439">
                  <c:v>16.454999999999988</c:v>
                </c:pt>
                <c:pt idx="440">
                  <c:v>16.465999999999944</c:v>
                </c:pt>
                <c:pt idx="441">
                  <c:v>16.416</c:v>
                </c:pt>
                <c:pt idx="442">
                  <c:v>16.439999999999987</c:v>
                </c:pt>
                <c:pt idx="443">
                  <c:v>16.382999999999956</c:v>
                </c:pt>
                <c:pt idx="444">
                  <c:v>16.487999999999989</c:v>
                </c:pt>
                <c:pt idx="445">
                  <c:v>16.385999999999989</c:v>
                </c:pt>
                <c:pt idx="446">
                  <c:v>16.459</c:v>
                </c:pt>
                <c:pt idx="447">
                  <c:v>16.5</c:v>
                </c:pt>
                <c:pt idx="448">
                  <c:v>16.488999999999937</c:v>
                </c:pt>
                <c:pt idx="449">
                  <c:v>16.372</c:v>
                </c:pt>
                <c:pt idx="450">
                  <c:v>16.396000000000001</c:v>
                </c:pt>
                <c:pt idx="451">
                  <c:v>16.439</c:v>
                </c:pt>
                <c:pt idx="452">
                  <c:v>16.396999999999988</c:v>
                </c:pt>
                <c:pt idx="453">
                  <c:v>16.479999999999986</c:v>
                </c:pt>
                <c:pt idx="454">
                  <c:v>16.373999999999999</c:v>
                </c:pt>
                <c:pt idx="455">
                  <c:v>16.474999999999987</c:v>
                </c:pt>
                <c:pt idx="456">
                  <c:v>16.38</c:v>
                </c:pt>
                <c:pt idx="457">
                  <c:v>16.375</c:v>
                </c:pt>
                <c:pt idx="458">
                  <c:v>16.452999999999989</c:v>
                </c:pt>
                <c:pt idx="459">
                  <c:v>16.327000000000005</c:v>
                </c:pt>
                <c:pt idx="460">
                  <c:v>16.356000000000005</c:v>
                </c:pt>
                <c:pt idx="461">
                  <c:v>16.373000000000001</c:v>
                </c:pt>
                <c:pt idx="462">
                  <c:v>16.271999999999988</c:v>
                </c:pt>
                <c:pt idx="463">
                  <c:v>16.236000000000001</c:v>
                </c:pt>
                <c:pt idx="464">
                  <c:v>16.434000000000001</c:v>
                </c:pt>
                <c:pt idx="465">
                  <c:v>16.291</c:v>
                </c:pt>
                <c:pt idx="466">
                  <c:v>16.283999999999953</c:v>
                </c:pt>
                <c:pt idx="467">
                  <c:v>16.311000000000035</c:v>
                </c:pt>
                <c:pt idx="468">
                  <c:v>16.251999999999999</c:v>
                </c:pt>
                <c:pt idx="469">
                  <c:v>16.241999999999987</c:v>
                </c:pt>
                <c:pt idx="470">
                  <c:v>16.306000000000001</c:v>
                </c:pt>
                <c:pt idx="471">
                  <c:v>16.158999999999999</c:v>
                </c:pt>
                <c:pt idx="472">
                  <c:v>16.146000000000001</c:v>
                </c:pt>
                <c:pt idx="473">
                  <c:v>16.3</c:v>
                </c:pt>
                <c:pt idx="474">
                  <c:v>16.128</c:v>
                </c:pt>
                <c:pt idx="475">
                  <c:v>16.155999999999999</c:v>
                </c:pt>
                <c:pt idx="476">
                  <c:v>16.154000000000035</c:v>
                </c:pt>
                <c:pt idx="477">
                  <c:v>16.154000000000035</c:v>
                </c:pt>
                <c:pt idx="478">
                  <c:v>16.149000000000001</c:v>
                </c:pt>
                <c:pt idx="479">
                  <c:v>16.199000000000005</c:v>
                </c:pt>
                <c:pt idx="480">
                  <c:v>16.105</c:v>
                </c:pt>
                <c:pt idx="481">
                  <c:v>16.166</c:v>
                </c:pt>
                <c:pt idx="482">
                  <c:v>16.007000000000001</c:v>
                </c:pt>
                <c:pt idx="483">
                  <c:v>16.013000000000005</c:v>
                </c:pt>
                <c:pt idx="484">
                  <c:v>16.081999999999987</c:v>
                </c:pt>
                <c:pt idx="485">
                  <c:v>16.103000000000005</c:v>
                </c:pt>
                <c:pt idx="486">
                  <c:v>16.094999999999999</c:v>
                </c:pt>
                <c:pt idx="487">
                  <c:v>16.198</c:v>
                </c:pt>
                <c:pt idx="488">
                  <c:v>16.146000000000001</c:v>
                </c:pt>
                <c:pt idx="489">
                  <c:v>16.106999999999999</c:v>
                </c:pt>
                <c:pt idx="490">
                  <c:v>16.155999999999999</c:v>
                </c:pt>
                <c:pt idx="491">
                  <c:v>16.178000000000001</c:v>
                </c:pt>
                <c:pt idx="492">
                  <c:v>16.110000000000031</c:v>
                </c:pt>
                <c:pt idx="493">
                  <c:v>16.05</c:v>
                </c:pt>
                <c:pt idx="494">
                  <c:v>16.109000000000005</c:v>
                </c:pt>
                <c:pt idx="495">
                  <c:v>16.001999999999999</c:v>
                </c:pt>
                <c:pt idx="496">
                  <c:v>16.004999999999999</c:v>
                </c:pt>
                <c:pt idx="497">
                  <c:v>15.98</c:v>
                </c:pt>
                <c:pt idx="498">
                  <c:v>16.006</c:v>
                </c:pt>
                <c:pt idx="499">
                  <c:v>15.948</c:v>
                </c:pt>
                <c:pt idx="500">
                  <c:v>15.868</c:v>
                </c:pt>
                <c:pt idx="501">
                  <c:v>15.893000000000002</c:v>
                </c:pt>
                <c:pt idx="502">
                  <c:v>16.016999999999999</c:v>
                </c:pt>
                <c:pt idx="503">
                  <c:v>15.977</c:v>
                </c:pt>
                <c:pt idx="504">
                  <c:v>15.995000000000006</c:v>
                </c:pt>
                <c:pt idx="505">
                  <c:v>15.927</c:v>
                </c:pt>
                <c:pt idx="506">
                  <c:v>15.901</c:v>
                </c:pt>
                <c:pt idx="507">
                  <c:v>16.047000000000001</c:v>
                </c:pt>
                <c:pt idx="508">
                  <c:v>15.952000000000025</c:v>
                </c:pt>
                <c:pt idx="509">
                  <c:v>16.042999999999989</c:v>
                </c:pt>
                <c:pt idx="510">
                  <c:v>15.954000000000002</c:v>
                </c:pt>
                <c:pt idx="511">
                  <c:v>15.982000000000006</c:v>
                </c:pt>
                <c:pt idx="512">
                  <c:v>15.876000000000023</c:v>
                </c:pt>
                <c:pt idx="513">
                  <c:v>15.938000000000001</c:v>
                </c:pt>
                <c:pt idx="514">
                  <c:v>15.863000000000021</c:v>
                </c:pt>
                <c:pt idx="515">
                  <c:v>15.775</c:v>
                </c:pt>
                <c:pt idx="516">
                  <c:v>15.796000000000001</c:v>
                </c:pt>
                <c:pt idx="517">
                  <c:v>15.876000000000023</c:v>
                </c:pt>
                <c:pt idx="518">
                  <c:v>15.885000000000023</c:v>
                </c:pt>
                <c:pt idx="519">
                  <c:v>15.897</c:v>
                </c:pt>
                <c:pt idx="520">
                  <c:v>15.77</c:v>
                </c:pt>
                <c:pt idx="521">
                  <c:v>15.923</c:v>
                </c:pt>
                <c:pt idx="522">
                  <c:v>15.888</c:v>
                </c:pt>
                <c:pt idx="523">
                  <c:v>15.847</c:v>
                </c:pt>
                <c:pt idx="524">
                  <c:v>15.862000000000025</c:v>
                </c:pt>
                <c:pt idx="525">
                  <c:v>15.816000000000004</c:v>
                </c:pt>
                <c:pt idx="526">
                  <c:v>15.817</c:v>
                </c:pt>
                <c:pt idx="527">
                  <c:v>15.927</c:v>
                </c:pt>
                <c:pt idx="528">
                  <c:v>15.797000000000001</c:v>
                </c:pt>
                <c:pt idx="529">
                  <c:v>15.792</c:v>
                </c:pt>
                <c:pt idx="530">
                  <c:v>15.839</c:v>
                </c:pt>
                <c:pt idx="531">
                  <c:v>15.791</c:v>
                </c:pt>
                <c:pt idx="532">
                  <c:v>15.899000000000004</c:v>
                </c:pt>
                <c:pt idx="533">
                  <c:v>15.725</c:v>
                </c:pt>
                <c:pt idx="534">
                  <c:v>15.811</c:v>
                </c:pt>
                <c:pt idx="535">
                  <c:v>15.706</c:v>
                </c:pt>
                <c:pt idx="536">
                  <c:v>15.756</c:v>
                </c:pt>
                <c:pt idx="537">
                  <c:v>15.691000000000001</c:v>
                </c:pt>
                <c:pt idx="538">
                  <c:v>15.675000000000002</c:v>
                </c:pt>
                <c:pt idx="539">
                  <c:v>15.701000000000001</c:v>
                </c:pt>
                <c:pt idx="540">
                  <c:v>15.74</c:v>
                </c:pt>
                <c:pt idx="541">
                  <c:v>15.725</c:v>
                </c:pt>
                <c:pt idx="542">
                  <c:v>15.528</c:v>
                </c:pt>
                <c:pt idx="543">
                  <c:v>15.672000000000002</c:v>
                </c:pt>
                <c:pt idx="544">
                  <c:v>15.744999999999999</c:v>
                </c:pt>
                <c:pt idx="545">
                  <c:v>15.703000000000001</c:v>
                </c:pt>
                <c:pt idx="546">
                  <c:v>15.648999999999999</c:v>
                </c:pt>
                <c:pt idx="547">
                  <c:v>15.734</c:v>
                </c:pt>
                <c:pt idx="548">
                  <c:v>15.555000000000021</c:v>
                </c:pt>
                <c:pt idx="549">
                  <c:v>15.728</c:v>
                </c:pt>
                <c:pt idx="550">
                  <c:v>15.634</c:v>
                </c:pt>
                <c:pt idx="551">
                  <c:v>15.722</c:v>
                </c:pt>
                <c:pt idx="552">
                  <c:v>15.696</c:v>
                </c:pt>
                <c:pt idx="553">
                  <c:v>15.7</c:v>
                </c:pt>
                <c:pt idx="554">
                  <c:v>15.632</c:v>
                </c:pt>
                <c:pt idx="555">
                  <c:v>15.67</c:v>
                </c:pt>
                <c:pt idx="556">
                  <c:v>15.825000000000006</c:v>
                </c:pt>
                <c:pt idx="557">
                  <c:v>15.712</c:v>
                </c:pt>
                <c:pt idx="558">
                  <c:v>15.65</c:v>
                </c:pt>
                <c:pt idx="559">
                  <c:v>15.663</c:v>
                </c:pt>
                <c:pt idx="560">
                  <c:v>15.686</c:v>
                </c:pt>
                <c:pt idx="561">
                  <c:v>15.607000000000001</c:v>
                </c:pt>
                <c:pt idx="562">
                  <c:v>15.703000000000001</c:v>
                </c:pt>
                <c:pt idx="563">
                  <c:v>15.893000000000002</c:v>
                </c:pt>
                <c:pt idx="564">
                  <c:v>15.953000000000022</c:v>
                </c:pt>
                <c:pt idx="565">
                  <c:v>15.939</c:v>
                </c:pt>
                <c:pt idx="566">
                  <c:v>15.764000000000001</c:v>
                </c:pt>
                <c:pt idx="567">
                  <c:v>15.811</c:v>
                </c:pt>
                <c:pt idx="568">
                  <c:v>16.053999999999988</c:v>
                </c:pt>
                <c:pt idx="569">
                  <c:v>15.957000000000004</c:v>
                </c:pt>
                <c:pt idx="570">
                  <c:v>15.979000000000006</c:v>
                </c:pt>
                <c:pt idx="571">
                  <c:v>16.190999999999999</c:v>
                </c:pt>
                <c:pt idx="572">
                  <c:v>16.076000000000001</c:v>
                </c:pt>
                <c:pt idx="573">
                  <c:v>16.172999999999988</c:v>
                </c:pt>
                <c:pt idx="574">
                  <c:v>16.146000000000001</c:v>
                </c:pt>
                <c:pt idx="575">
                  <c:v>16.187000000000001</c:v>
                </c:pt>
                <c:pt idx="576">
                  <c:v>16.294</c:v>
                </c:pt>
                <c:pt idx="577">
                  <c:v>16.138000000000005</c:v>
                </c:pt>
                <c:pt idx="578">
                  <c:v>16.315999999999999</c:v>
                </c:pt>
                <c:pt idx="579">
                  <c:v>16.321999999999999</c:v>
                </c:pt>
                <c:pt idx="580">
                  <c:v>16.317000000000046</c:v>
                </c:pt>
                <c:pt idx="581">
                  <c:v>16.324000000000005</c:v>
                </c:pt>
                <c:pt idx="582">
                  <c:v>16.439</c:v>
                </c:pt>
                <c:pt idx="583">
                  <c:v>16.497</c:v>
                </c:pt>
                <c:pt idx="584">
                  <c:v>16.497999999999987</c:v>
                </c:pt>
                <c:pt idx="585">
                  <c:v>16.484999999999989</c:v>
                </c:pt>
                <c:pt idx="586">
                  <c:v>16.581999999999987</c:v>
                </c:pt>
                <c:pt idx="587">
                  <c:v>16.734000000000005</c:v>
                </c:pt>
                <c:pt idx="588">
                  <c:v>16.764999999999986</c:v>
                </c:pt>
                <c:pt idx="589">
                  <c:v>16.764999999999986</c:v>
                </c:pt>
                <c:pt idx="590">
                  <c:v>16.771000000000001</c:v>
                </c:pt>
                <c:pt idx="591">
                  <c:v>16.855</c:v>
                </c:pt>
                <c:pt idx="592">
                  <c:v>16.821000000000005</c:v>
                </c:pt>
                <c:pt idx="593">
                  <c:v>16.815999999999999</c:v>
                </c:pt>
                <c:pt idx="594">
                  <c:v>16.818999999999999</c:v>
                </c:pt>
                <c:pt idx="595">
                  <c:v>16.879000000000001</c:v>
                </c:pt>
                <c:pt idx="596">
                  <c:v>16.876000000000001</c:v>
                </c:pt>
                <c:pt idx="597">
                  <c:v>16.812000000000001</c:v>
                </c:pt>
                <c:pt idx="598">
                  <c:v>16.870999999999999</c:v>
                </c:pt>
                <c:pt idx="599">
                  <c:v>16.924999999999986</c:v>
                </c:pt>
                <c:pt idx="600">
                  <c:v>16.905999999999953</c:v>
                </c:pt>
                <c:pt idx="601">
                  <c:v>16.956</c:v>
                </c:pt>
                <c:pt idx="602">
                  <c:v>17.006</c:v>
                </c:pt>
                <c:pt idx="603">
                  <c:v>17.120999999999999</c:v>
                </c:pt>
                <c:pt idx="604">
                  <c:v>16.866</c:v>
                </c:pt>
                <c:pt idx="605">
                  <c:v>16.881</c:v>
                </c:pt>
                <c:pt idx="606">
                  <c:v>16.984999999999989</c:v>
                </c:pt>
                <c:pt idx="607">
                  <c:v>16.941999999999986</c:v>
                </c:pt>
                <c:pt idx="608">
                  <c:v>16.956</c:v>
                </c:pt>
                <c:pt idx="609">
                  <c:v>16.936</c:v>
                </c:pt>
                <c:pt idx="610">
                  <c:v>16.785999999999948</c:v>
                </c:pt>
                <c:pt idx="611">
                  <c:v>16.934999999999999</c:v>
                </c:pt>
                <c:pt idx="612">
                  <c:v>16.847000000000001</c:v>
                </c:pt>
                <c:pt idx="613">
                  <c:v>16.847999999999999</c:v>
                </c:pt>
                <c:pt idx="614">
                  <c:v>16.739000000000001</c:v>
                </c:pt>
                <c:pt idx="615">
                  <c:v>16.686</c:v>
                </c:pt>
                <c:pt idx="616">
                  <c:v>16.780999999999953</c:v>
                </c:pt>
                <c:pt idx="617">
                  <c:v>16.646000000000001</c:v>
                </c:pt>
                <c:pt idx="618">
                  <c:v>16.803999999999988</c:v>
                </c:pt>
                <c:pt idx="619">
                  <c:v>16.510999999999999</c:v>
                </c:pt>
                <c:pt idx="620">
                  <c:v>16.797000000000001</c:v>
                </c:pt>
                <c:pt idx="621">
                  <c:v>16.741999999999987</c:v>
                </c:pt>
                <c:pt idx="622">
                  <c:v>16.895</c:v>
                </c:pt>
                <c:pt idx="623">
                  <c:v>16.798999999999989</c:v>
                </c:pt>
                <c:pt idx="624">
                  <c:v>16.913</c:v>
                </c:pt>
                <c:pt idx="625">
                  <c:v>17.100000000000001</c:v>
                </c:pt>
                <c:pt idx="626">
                  <c:v>17.042999999999989</c:v>
                </c:pt>
                <c:pt idx="627">
                  <c:v>17.094000000000001</c:v>
                </c:pt>
                <c:pt idx="628">
                  <c:v>16.901</c:v>
                </c:pt>
                <c:pt idx="629">
                  <c:v>17.052</c:v>
                </c:pt>
                <c:pt idx="630">
                  <c:v>17.181999999999999</c:v>
                </c:pt>
                <c:pt idx="631">
                  <c:v>17.367000000000001</c:v>
                </c:pt>
                <c:pt idx="632">
                  <c:v>17.327999999999999</c:v>
                </c:pt>
                <c:pt idx="633">
                  <c:v>17.408999999999953</c:v>
                </c:pt>
                <c:pt idx="634">
                  <c:v>17.504999999999999</c:v>
                </c:pt>
                <c:pt idx="635">
                  <c:v>17.738</c:v>
                </c:pt>
                <c:pt idx="636">
                  <c:v>17.614999999999998</c:v>
                </c:pt>
                <c:pt idx="637">
                  <c:v>17.538</c:v>
                </c:pt>
                <c:pt idx="638">
                  <c:v>17.555</c:v>
                </c:pt>
                <c:pt idx="639">
                  <c:v>17.482999999999937</c:v>
                </c:pt>
                <c:pt idx="640">
                  <c:v>17.683</c:v>
                </c:pt>
                <c:pt idx="641">
                  <c:v>17.815999999999999</c:v>
                </c:pt>
                <c:pt idx="642">
                  <c:v>17.896999999999988</c:v>
                </c:pt>
                <c:pt idx="643">
                  <c:v>17.844999999999999</c:v>
                </c:pt>
                <c:pt idx="644">
                  <c:v>17.952999999999989</c:v>
                </c:pt>
                <c:pt idx="645">
                  <c:v>18.091999999999999</c:v>
                </c:pt>
                <c:pt idx="646">
                  <c:v>17.968999999999948</c:v>
                </c:pt>
                <c:pt idx="647">
                  <c:v>18.105</c:v>
                </c:pt>
                <c:pt idx="648">
                  <c:v>18.036000000000001</c:v>
                </c:pt>
                <c:pt idx="649">
                  <c:v>18.067999999999987</c:v>
                </c:pt>
                <c:pt idx="650">
                  <c:v>18.126000000000001</c:v>
                </c:pt>
                <c:pt idx="651">
                  <c:v>18.277000000000001</c:v>
                </c:pt>
                <c:pt idx="652">
                  <c:v>18.321999999999999</c:v>
                </c:pt>
                <c:pt idx="653">
                  <c:v>18.367000000000001</c:v>
                </c:pt>
                <c:pt idx="654">
                  <c:v>18.498999999999953</c:v>
                </c:pt>
                <c:pt idx="655">
                  <c:v>18.45</c:v>
                </c:pt>
                <c:pt idx="656">
                  <c:v>18.388999999999989</c:v>
                </c:pt>
                <c:pt idx="657">
                  <c:v>18.431999999999999</c:v>
                </c:pt>
                <c:pt idx="658">
                  <c:v>18.381</c:v>
                </c:pt>
                <c:pt idx="659">
                  <c:v>18.494999999999987</c:v>
                </c:pt>
                <c:pt idx="660">
                  <c:v>18.387</c:v>
                </c:pt>
                <c:pt idx="661">
                  <c:v>18.643999999999988</c:v>
                </c:pt>
                <c:pt idx="662">
                  <c:v>18.539000000000001</c:v>
                </c:pt>
                <c:pt idx="663">
                  <c:v>18.669</c:v>
                </c:pt>
                <c:pt idx="664">
                  <c:v>18.437000000000001</c:v>
                </c:pt>
                <c:pt idx="665">
                  <c:v>18.361999999999988</c:v>
                </c:pt>
                <c:pt idx="666">
                  <c:v>18.356000000000005</c:v>
                </c:pt>
                <c:pt idx="667">
                  <c:v>18.427</c:v>
                </c:pt>
                <c:pt idx="668">
                  <c:v>18.387</c:v>
                </c:pt>
                <c:pt idx="669">
                  <c:v>18.513999999999999</c:v>
                </c:pt>
                <c:pt idx="670">
                  <c:v>18.405999999999953</c:v>
                </c:pt>
                <c:pt idx="671">
                  <c:v>18.600000000000001</c:v>
                </c:pt>
                <c:pt idx="672">
                  <c:v>18.62</c:v>
                </c:pt>
                <c:pt idx="673">
                  <c:v>18.335000000000001</c:v>
                </c:pt>
                <c:pt idx="674">
                  <c:v>18.8</c:v>
                </c:pt>
                <c:pt idx="675">
                  <c:v>18.779999999999987</c:v>
                </c:pt>
                <c:pt idx="676">
                  <c:v>18.803000000000001</c:v>
                </c:pt>
                <c:pt idx="677">
                  <c:v>18.609000000000005</c:v>
                </c:pt>
                <c:pt idx="678">
                  <c:v>18.734000000000005</c:v>
                </c:pt>
                <c:pt idx="679">
                  <c:v>18.635999999999999</c:v>
                </c:pt>
                <c:pt idx="680">
                  <c:v>18.501000000000001</c:v>
                </c:pt>
                <c:pt idx="681">
                  <c:v>18.741</c:v>
                </c:pt>
                <c:pt idx="682">
                  <c:v>18.896000000000001</c:v>
                </c:pt>
                <c:pt idx="683">
                  <c:v>18.949000000000002</c:v>
                </c:pt>
                <c:pt idx="684">
                  <c:v>19.013999999999999</c:v>
                </c:pt>
                <c:pt idx="685">
                  <c:v>19.003</c:v>
                </c:pt>
                <c:pt idx="686">
                  <c:v>19.123000000000001</c:v>
                </c:pt>
                <c:pt idx="687">
                  <c:v>19.074999999999999</c:v>
                </c:pt>
                <c:pt idx="688">
                  <c:v>18.994</c:v>
                </c:pt>
                <c:pt idx="689">
                  <c:v>18.73</c:v>
                </c:pt>
                <c:pt idx="690">
                  <c:v>18.982999999999937</c:v>
                </c:pt>
                <c:pt idx="691">
                  <c:v>18.91</c:v>
                </c:pt>
                <c:pt idx="692">
                  <c:v>18.870999999999999</c:v>
                </c:pt>
                <c:pt idx="693">
                  <c:v>18.971999999999987</c:v>
                </c:pt>
                <c:pt idx="694">
                  <c:v>18.981000000000002</c:v>
                </c:pt>
                <c:pt idx="695">
                  <c:v>18.818000000000001</c:v>
                </c:pt>
                <c:pt idx="696">
                  <c:v>18.71</c:v>
                </c:pt>
                <c:pt idx="697">
                  <c:v>18.670999999999999</c:v>
                </c:pt>
                <c:pt idx="698">
                  <c:v>18.984999999999989</c:v>
                </c:pt>
                <c:pt idx="699">
                  <c:v>19.100999999999999</c:v>
                </c:pt>
                <c:pt idx="700">
                  <c:v>19</c:v>
                </c:pt>
                <c:pt idx="701">
                  <c:v>19.106000000000005</c:v>
                </c:pt>
                <c:pt idx="702">
                  <c:v>19.213999999999999</c:v>
                </c:pt>
                <c:pt idx="703">
                  <c:v>19.154000000000035</c:v>
                </c:pt>
                <c:pt idx="704">
                  <c:v>19.282999999999948</c:v>
                </c:pt>
                <c:pt idx="705">
                  <c:v>19.442999999999948</c:v>
                </c:pt>
                <c:pt idx="706">
                  <c:v>19.574000000000005</c:v>
                </c:pt>
                <c:pt idx="707">
                  <c:v>19.63700000000005</c:v>
                </c:pt>
                <c:pt idx="708">
                  <c:v>19.657000000000043</c:v>
                </c:pt>
                <c:pt idx="709">
                  <c:v>19.809999999999999</c:v>
                </c:pt>
                <c:pt idx="710">
                  <c:v>19.866</c:v>
                </c:pt>
                <c:pt idx="711">
                  <c:v>19.818000000000001</c:v>
                </c:pt>
                <c:pt idx="712">
                  <c:v>19.837000000000035</c:v>
                </c:pt>
                <c:pt idx="713">
                  <c:v>20.050999999999988</c:v>
                </c:pt>
                <c:pt idx="714">
                  <c:v>20.032</c:v>
                </c:pt>
                <c:pt idx="715">
                  <c:v>19.923999999999989</c:v>
                </c:pt>
                <c:pt idx="716">
                  <c:v>19.727</c:v>
                </c:pt>
                <c:pt idx="717">
                  <c:v>19.664999999999999</c:v>
                </c:pt>
                <c:pt idx="718">
                  <c:v>19.704999999999988</c:v>
                </c:pt>
                <c:pt idx="719">
                  <c:v>19.940999999999953</c:v>
                </c:pt>
                <c:pt idx="720">
                  <c:v>20.113000000000035</c:v>
                </c:pt>
                <c:pt idx="721">
                  <c:v>20.274000000000001</c:v>
                </c:pt>
                <c:pt idx="722">
                  <c:v>20.212</c:v>
                </c:pt>
                <c:pt idx="723">
                  <c:v>20.059999999999999</c:v>
                </c:pt>
                <c:pt idx="724">
                  <c:v>20.117000000000054</c:v>
                </c:pt>
                <c:pt idx="725">
                  <c:v>20.058</c:v>
                </c:pt>
                <c:pt idx="726">
                  <c:v>20.11100000000005</c:v>
                </c:pt>
                <c:pt idx="727">
                  <c:v>20.103000000000005</c:v>
                </c:pt>
                <c:pt idx="728">
                  <c:v>20.088999999999952</c:v>
                </c:pt>
                <c:pt idx="729">
                  <c:v>20.099</c:v>
                </c:pt>
                <c:pt idx="730">
                  <c:v>19.891999999999999</c:v>
                </c:pt>
                <c:pt idx="731">
                  <c:v>20.349</c:v>
                </c:pt>
                <c:pt idx="732">
                  <c:v>20.364000000000001</c:v>
                </c:pt>
                <c:pt idx="733">
                  <c:v>20.026</c:v>
                </c:pt>
                <c:pt idx="734">
                  <c:v>19.934000000000001</c:v>
                </c:pt>
                <c:pt idx="735">
                  <c:v>19.908999999999953</c:v>
                </c:pt>
                <c:pt idx="736">
                  <c:v>20.138000000000005</c:v>
                </c:pt>
                <c:pt idx="737">
                  <c:v>19.977</c:v>
                </c:pt>
                <c:pt idx="738">
                  <c:v>19.864999999999988</c:v>
                </c:pt>
                <c:pt idx="739">
                  <c:v>20.152999999999999</c:v>
                </c:pt>
                <c:pt idx="740">
                  <c:v>20.195</c:v>
                </c:pt>
                <c:pt idx="741">
                  <c:v>19.867999999999999</c:v>
                </c:pt>
                <c:pt idx="742">
                  <c:v>20.077000000000005</c:v>
                </c:pt>
                <c:pt idx="743">
                  <c:v>20.295000000000002</c:v>
                </c:pt>
                <c:pt idx="744">
                  <c:v>19.981999999999989</c:v>
                </c:pt>
                <c:pt idx="745">
                  <c:v>19.934999999999999</c:v>
                </c:pt>
                <c:pt idx="746">
                  <c:v>19.77</c:v>
                </c:pt>
                <c:pt idx="747">
                  <c:v>19.88</c:v>
                </c:pt>
                <c:pt idx="748">
                  <c:v>20.102</c:v>
                </c:pt>
                <c:pt idx="749">
                  <c:v>20.276</c:v>
                </c:pt>
                <c:pt idx="750">
                  <c:v>20.068999999999956</c:v>
                </c:pt>
                <c:pt idx="751">
                  <c:v>20.242999999999952</c:v>
                </c:pt>
                <c:pt idx="752">
                  <c:v>20.315999999999999</c:v>
                </c:pt>
                <c:pt idx="753">
                  <c:v>20.042000000000002</c:v>
                </c:pt>
                <c:pt idx="754">
                  <c:v>20.143000000000001</c:v>
                </c:pt>
                <c:pt idx="755">
                  <c:v>20.260999999999989</c:v>
                </c:pt>
                <c:pt idx="756">
                  <c:v>20.334000000000035</c:v>
                </c:pt>
                <c:pt idx="757">
                  <c:v>20.295999999999989</c:v>
                </c:pt>
                <c:pt idx="758">
                  <c:v>20.332999999999988</c:v>
                </c:pt>
                <c:pt idx="759">
                  <c:v>20.227</c:v>
                </c:pt>
                <c:pt idx="760">
                  <c:v>20.236999999999988</c:v>
                </c:pt>
                <c:pt idx="761">
                  <c:v>20.314000000000043</c:v>
                </c:pt>
                <c:pt idx="762">
                  <c:v>20.291</c:v>
                </c:pt>
                <c:pt idx="763">
                  <c:v>20.433</c:v>
                </c:pt>
                <c:pt idx="764">
                  <c:v>20.427</c:v>
                </c:pt>
                <c:pt idx="765">
                  <c:v>20.58</c:v>
                </c:pt>
                <c:pt idx="766">
                  <c:v>20.424999999999986</c:v>
                </c:pt>
                <c:pt idx="767">
                  <c:v>20.542999999999989</c:v>
                </c:pt>
                <c:pt idx="768">
                  <c:v>20.507000000000001</c:v>
                </c:pt>
                <c:pt idx="769">
                  <c:v>20.512</c:v>
                </c:pt>
                <c:pt idx="770">
                  <c:v>20.384</c:v>
                </c:pt>
                <c:pt idx="771">
                  <c:v>20.419</c:v>
                </c:pt>
                <c:pt idx="772">
                  <c:v>20.515999999999988</c:v>
                </c:pt>
                <c:pt idx="773">
                  <c:v>20.431999999999999</c:v>
                </c:pt>
                <c:pt idx="774">
                  <c:v>20.515000000000001</c:v>
                </c:pt>
                <c:pt idx="775">
                  <c:v>20.581999999999987</c:v>
                </c:pt>
                <c:pt idx="776">
                  <c:v>20.550999999999988</c:v>
                </c:pt>
                <c:pt idx="777">
                  <c:v>20.597999999999999</c:v>
                </c:pt>
                <c:pt idx="778">
                  <c:v>20.581</c:v>
                </c:pt>
                <c:pt idx="779">
                  <c:v>20.516999999999999</c:v>
                </c:pt>
                <c:pt idx="780">
                  <c:v>20.494</c:v>
                </c:pt>
                <c:pt idx="781">
                  <c:v>20.437999999999999</c:v>
                </c:pt>
                <c:pt idx="782">
                  <c:v>20.441999999999986</c:v>
                </c:pt>
                <c:pt idx="783">
                  <c:v>20.506</c:v>
                </c:pt>
                <c:pt idx="784">
                  <c:v>20.544</c:v>
                </c:pt>
                <c:pt idx="785">
                  <c:v>20.548999999999989</c:v>
                </c:pt>
                <c:pt idx="786">
                  <c:v>20.594999999999999</c:v>
                </c:pt>
                <c:pt idx="787">
                  <c:v>20.672000000000001</c:v>
                </c:pt>
                <c:pt idx="788">
                  <c:v>20.582999999999949</c:v>
                </c:pt>
                <c:pt idx="789">
                  <c:v>20.620999999999999</c:v>
                </c:pt>
                <c:pt idx="790">
                  <c:v>20.564</c:v>
                </c:pt>
                <c:pt idx="791">
                  <c:v>20.719000000000001</c:v>
                </c:pt>
                <c:pt idx="792">
                  <c:v>20.678999999999988</c:v>
                </c:pt>
                <c:pt idx="793">
                  <c:v>20.650000000000031</c:v>
                </c:pt>
                <c:pt idx="794">
                  <c:v>20.661000000000001</c:v>
                </c:pt>
                <c:pt idx="795">
                  <c:v>20.684999999999999</c:v>
                </c:pt>
                <c:pt idx="796">
                  <c:v>20.452000000000002</c:v>
                </c:pt>
                <c:pt idx="797">
                  <c:v>20.55</c:v>
                </c:pt>
                <c:pt idx="798">
                  <c:v>20.492999999999952</c:v>
                </c:pt>
                <c:pt idx="799">
                  <c:v>20.608000000000001</c:v>
                </c:pt>
                <c:pt idx="800">
                  <c:v>20.564</c:v>
                </c:pt>
                <c:pt idx="801">
                  <c:v>20.667000000000005</c:v>
                </c:pt>
                <c:pt idx="802">
                  <c:v>20.553000000000001</c:v>
                </c:pt>
                <c:pt idx="803">
                  <c:v>20.681999999999999</c:v>
                </c:pt>
                <c:pt idx="804">
                  <c:v>20.596</c:v>
                </c:pt>
                <c:pt idx="805">
                  <c:v>20.7</c:v>
                </c:pt>
                <c:pt idx="806">
                  <c:v>20.626000000000001</c:v>
                </c:pt>
                <c:pt idx="807">
                  <c:v>20.507000000000001</c:v>
                </c:pt>
                <c:pt idx="808">
                  <c:v>20.565999999999953</c:v>
                </c:pt>
                <c:pt idx="809">
                  <c:v>20.704000000000001</c:v>
                </c:pt>
                <c:pt idx="810">
                  <c:v>20.658000000000001</c:v>
                </c:pt>
                <c:pt idx="811">
                  <c:v>20.629000000000001</c:v>
                </c:pt>
                <c:pt idx="812">
                  <c:v>20.713000000000001</c:v>
                </c:pt>
                <c:pt idx="813">
                  <c:v>20.661999999999999</c:v>
                </c:pt>
                <c:pt idx="814">
                  <c:v>20.646000000000001</c:v>
                </c:pt>
                <c:pt idx="815">
                  <c:v>20.564</c:v>
                </c:pt>
                <c:pt idx="816">
                  <c:v>20.59</c:v>
                </c:pt>
                <c:pt idx="817">
                  <c:v>20.611999999999998</c:v>
                </c:pt>
                <c:pt idx="818">
                  <c:v>20.600999999999999</c:v>
                </c:pt>
                <c:pt idx="819">
                  <c:v>20.619000000000035</c:v>
                </c:pt>
                <c:pt idx="820">
                  <c:v>20.497</c:v>
                </c:pt>
                <c:pt idx="821">
                  <c:v>20.564999999999987</c:v>
                </c:pt>
                <c:pt idx="822">
                  <c:v>20.591999999999999</c:v>
                </c:pt>
                <c:pt idx="823">
                  <c:v>20.539000000000001</c:v>
                </c:pt>
                <c:pt idx="824">
                  <c:v>20.350999999999999</c:v>
                </c:pt>
                <c:pt idx="825">
                  <c:v>20.452999999999989</c:v>
                </c:pt>
                <c:pt idx="826">
                  <c:v>20.542000000000002</c:v>
                </c:pt>
                <c:pt idx="827">
                  <c:v>20.521000000000001</c:v>
                </c:pt>
                <c:pt idx="828">
                  <c:v>20.442999999999948</c:v>
                </c:pt>
                <c:pt idx="829">
                  <c:v>20.581</c:v>
                </c:pt>
                <c:pt idx="830">
                  <c:v>20.567999999999987</c:v>
                </c:pt>
                <c:pt idx="831">
                  <c:v>20.51</c:v>
                </c:pt>
                <c:pt idx="832">
                  <c:v>20.507999999999999</c:v>
                </c:pt>
                <c:pt idx="833">
                  <c:v>20.484999999999989</c:v>
                </c:pt>
                <c:pt idx="834">
                  <c:v>20.548999999999989</c:v>
                </c:pt>
                <c:pt idx="835">
                  <c:v>20.433</c:v>
                </c:pt>
                <c:pt idx="836">
                  <c:v>20.564999999999987</c:v>
                </c:pt>
                <c:pt idx="837">
                  <c:v>20.541</c:v>
                </c:pt>
                <c:pt idx="838">
                  <c:v>20.382999999999956</c:v>
                </c:pt>
                <c:pt idx="839">
                  <c:v>20.388000000000002</c:v>
                </c:pt>
                <c:pt idx="840">
                  <c:v>20.446999999999989</c:v>
                </c:pt>
                <c:pt idx="841">
                  <c:v>20.427999999999987</c:v>
                </c:pt>
                <c:pt idx="842">
                  <c:v>20.504000000000001</c:v>
                </c:pt>
                <c:pt idx="843">
                  <c:v>20.355</c:v>
                </c:pt>
                <c:pt idx="844">
                  <c:v>20.464999999999989</c:v>
                </c:pt>
                <c:pt idx="845">
                  <c:v>20.359000000000005</c:v>
                </c:pt>
                <c:pt idx="846">
                  <c:v>20.51</c:v>
                </c:pt>
                <c:pt idx="847">
                  <c:v>20.439999999999987</c:v>
                </c:pt>
                <c:pt idx="848">
                  <c:v>20.431000000000001</c:v>
                </c:pt>
                <c:pt idx="849">
                  <c:v>20.359000000000005</c:v>
                </c:pt>
                <c:pt idx="850">
                  <c:v>20.184000000000001</c:v>
                </c:pt>
                <c:pt idx="851">
                  <c:v>20.111999999999998</c:v>
                </c:pt>
                <c:pt idx="852">
                  <c:v>20.202000000000002</c:v>
                </c:pt>
                <c:pt idx="853">
                  <c:v>20.413</c:v>
                </c:pt>
                <c:pt idx="854">
                  <c:v>20.259</c:v>
                </c:pt>
                <c:pt idx="855">
                  <c:v>20.2</c:v>
                </c:pt>
                <c:pt idx="856">
                  <c:v>20.244</c:v>
                </c:pt>
                <c:pt idx="857">
                  <c:v>20.238</c:v>
                </c:pt>
                <c:pt idx="858">
                  <c:v>20.303000000000001</c:v>
                </c:pt>
                <c:pt idx="859">
                  <c:v>20.169</c:v>
                </c:pt>
                <c:pt idx="860">
                  <c:v>20.181000000000001</c:v>
                </c:pt>
                <c:pt idx="861">
                  <c:v>20.067999999999987</c:v>
                </c:pt>
                <c:pt idx="862">
                  <c:v>20.163</c:v>
                </c:pt>
                <c:pt idx="863">
                  <c:v>20.067999999999987</c:v>
                </c:pt>
                <c:pt idx="864">
                  <c:v>20.146999999999988</c:v>
                </c:pt>
                <c:pt idx="865">
                  <c:v>20.074999999999999</c:v>
                </c:pt>
                <c:pt idx="866">
                  <c:v>19.972999999999953</c:v>
                </c:pt>
                <c:pt idx="867">
                  <c:v>20.158000000000001</c:v>
                </c:pt>
                <c:pt idx="868">
                  <c:v>20.059000000000001</c:v>
                </c:pt>
                <c:pt idx="869">
                  <c:v>19.907</c:v>
                </c:pt>
                <c:pt idx="870">
                  <c:v>20.13700000000005</c:v>
                </c:pt>
                <c:pt idx="871">
                  <c:v>20.004000000000001</c:v>
                </c:pt>
                <c:pt idx="872">
                  <c:v>20.071000000000005</c:v>
                </c:pt>
                <c:pt idx="873">
                  <c:v>20.030999999999999</c:v>
                </c:pt>
                <c:pt idx="874">
                  <c:v>20.021999999999988</c:v>
                </c:pt>
                <c:pt idx="875">
                  <c:v>19.928999999999949</c:v>
                </c:pt>
                <c:pt idx="876">
                  <c:v>20.029</c:v>
                </c:pt>
                <c:pt idx="877">
                  <c:v>19.949000000000002</c:v>
                </c:pt>
                <c:pt idx="878">
                  <c:v>19.902999999999953</c:v>
                </c:pt>
                <c:pt idx="879">
                  <c:v>19.87</c:v>
                </c:pt>
                <c:pt idx="880">
                  <c:v>19.923999999999989</c:v>
                </c:pt>
                <c:pt idx="881">
                  <c:v>19.876000000000001</c:v>
                </c:pt>
                <c:pt idx="882">
                  <c:v>19.850000000000001</c:v>
                </c:pt>
                <c:pt idx="883">
                  <c:v>19.869</c:v>
                </c:pt>
                <c:pt idx="884">
                  <c:v>19.876999999999999</c:v>
                </c:pt>
                <c:pt idx="885">
                  <c:v>19.734999999999999</c:v>
                </c:pt>
                <c:pt idx="886">
                  <c:v>19.856000000000005</c:v>
                </c:pt>
                <c:pt idx="887">
                  <c:v>19.741</c:v>
                </c:pt>
                <c:pt idx="888">
                  <c:v>19.678999999999988</c:v>
                </c:pt>
                <c:pt idx="889">
                  <c:v>19.764999999999986</c:v>
                </c:pt>
                <c:pt idx="890">
                  <c:v>19.757999999999999</c:v>
                </c:pt>
                <c:pt idx="891">
                  <c:v>19.82</c:v>
                </c:pt>
                <c:pt idx="892">
                  <c:v>19.704000000000001</c:v>
                </c:pt>
                <c:pt idx="893">
                  <c:v>19.733000000000001</c:v>
                </c:pt>
                <c:pt idx="894">
                  <c:v>19.741</c:v>
                </c:pt>
                <c:pt idx="895">
                  <c:v>19.678999999999988</c:v>
                </c:pt>
                <c:pt idx="896">
                  <c:v>19.759</c:v>
                </c:pt>
                <c:pt idx="897">
                  <c:v>19.61100000000005</c:v>
                </c:pt>
                <c:pt idx="898">
                  <c:v>19.600999999999999</c:v>
                </c:pt>
                <c:pt idx="899">
                  <c:v>19.542000000000002</c:v>
                </c:pt>
                <c:pt idx="900">
                  <c:v>19.545999999999989</c:v>
                </c:pt>
                <c:pt idx="901">
                  <c:v>19.594999999999999</c:v>
                </c:pt>
                <c:pt idx="902">
                  <c:v>19.481999999999989</c:v>
                </c:pt>
                <c:pt idx="903">
                  <c:v>19.510000000000005</c:v>
                </c:pt>
                <c:pt idx="904">
                  <c:v>19.454999999999988</c:v>
                </c:pt>
                <c:pt idx="905">
                  <c:v>19.373000000000001</c:v>
                </c:pt>
                <c:pt idx="906">
                  <c:v>19.384</c:v>
                </c:pt>
                <c:pt idx="907">
                  <c:v>19.443999999999956</c:v>
                </c:pt>
                <c:pt idx="908">
                  <c:v>19.350000000000001</c:v>
                </c:pt>
                <c:pt idx="909">
                  <c:v>19.338000000000001</c:v>
                </c:pt>
                <c:pt idx="910">
                  <c:v>19.384</c:v>
                </c:pt>
                <c:pt idx="911">
                  <c:v>19.292999999999989</c:v>
                </c:pt>
                <c:pt idx="912">
                  <c:v>19.245999999999952</c:v>
                </c:pt>
                <c:pt idx="913">
                  <c:v>19.318000000000001</c:v>
                </c:pt>
                <c:pt idx="914">
                  <c:v>19.376000000000001</c:v>
                </c:pt>
                <c:pt idx="915">
                  <c:v>19.158999999999999</c:v>
                </c:pt>
                <c:pt idx="916">
                  <c:v>19.274999999999999</c:v>
                </c:pt>
                <c:pt idx="917">
                  <c:v>19.178000000000001</c:v>
                </c:pt>
                <c:pt idx="918">
                  <c:v>19.267999999999986</c:v>
                </c:pt>
                <c:pt idx="919">
                  <c:v>19.234999999999999</c:v>
                </c:pt>
                <c:pt idx="920">
                  <c:v>19.109000000000005</c:v>
                </c:pt>
                <c:pt idx="921">
                  <c:v>19.264999999999986</c:v>
                </c:pt>
                <c:pt idx="922">
                  <c:v>19.292000000000002</c:v>
                </c:pt>
                <c:pt idx="923">
                  <c:v>19.158000000000001</c:v>
                </c:pt>
                <c:pt idx="924">
                  <c:v>19.087</c:v>
                </c:pt>
                <c:pt idx="925">
                  <c:v>19.05</c:v>
                </c:pt>
                <c:pt idx="926">
                  <c:v>19.030999999999999</c:v>
                </c:pt>
                <c:pt idx="927">
                  <c:v>19.012</c:v>
                </c:pt>
                <c:pt idx="928">
                  <c:v>19.120999999999999</c:v>
                </c:pt>
                <c:pt idx="929">
                  <c:v>18.856999999999999</c:v>
                </c:pt>
                <c:pt idx="930">
                  <c:v>18.858000000000001</c:v>
                </c:pt>
                <c:pt idx="931">
                  <c:v>18.944999999999986</c:v>
                </c:pt>
                <c:pt idx="932">
                  <c:v>18.88</c:v>
                </c:pt>
                <c:pt idx="933">
                  <c:v>18.997</c:v>
                </c:pt>
                <c:pt idx="934">
                  <c:v>18.87</c:v>
                </c:pt>
                <c:pt idx="935">
                  <c:v>18.864000000000001</c:v>
                </c:pt>
                <c:pt idx="936">
                  <c:v>18.947999999999986</c:v>
                </c:pt>
                <c:pt idx="937">
                  <c:v>18.853000000000005</c:v>
                </c:pt>
                <c:pt idx="938">
                  <c:v>18.821999999999999</c:v>
                </c:pt>
                <c:pt idx="939">
                  <c:v>18.872</c:v>
                </c:pt>
                <c:pt idx="940">
                  <c:v>18.677000000000035</c:v>
                </c:pt>
                <c:pt idx="941">
                  <c:v>18.677000000000035</c:v>
                </c:pt>
                <c:pt idx="942">
                  <c:v>18.661000000000001</c:v>
                </c:pt>
                <c:pt idx="943">
                  <c:v>18.8</c:v>
                </c:pt>
                <c:pt idx="944">
                  <c:v>18.736000000000001</c:v>
                </c:pt>
                <c:pt idx="945">
                  <c:v>18.683</c:v>
                </c:pt>
                <c:pt idx="946">
                  <c:v>18.567</c:v>
                </c:pt>
                <c:pt idx="947">
                  <c:v>18.622</c:v>
                </c:pt>
                <c:pt idx="948">
                  <c:v>18.664000000000001</c:v>
                </c:pt>
                <c:pt idx="949">
                  <c:v>18.497</c:v>
                </c:pt>
                <c:pt idx="950">
                  <c:v>18.611999999999998</c:v>
                </c:pt>
                <c:pt idx="951">
                  <c:v>18.497</c:v>
                </c:pt>
                <c:pt idx="952">
                  <c:v>18.467999999999989</c:v>
                </c:pt>
                <c:pt idx="953">
                  <c:v>18.487999999999989</c:v>
                </c:pt>
                <c:pt idx="954">
                  <c:v>18.454999999999988</c:v>
                </c:pt>
                <c:pt idx="955">
                  <c:v>18.364999999999988</c:v>
                </c:pt>
                <c:pt idx="956">
                  <c:v>18.344000000000001</c:v>
                </c:pt>
                <c:pt idx="957">
                  <c:v>18.434999999999999</c:v>
                </c:pt>
                <c:pt idx="958">
                  <c:v>18.347000000000001</c:v>
                </c:pt>
                <c:pt idx="959">
                  <c:v>18.251999999999999</c:v>
                </c:pt>
                <c:pt idx="960">
                  <c:v>18.417999999999999</c:v>
                </c:pt>
                <c:pt idx="961">
                  <c:v>18.335000000000001</c:v>
                </c:pt>
                <c:pt idx="962">
                  <c:v>18.3</c:v>
                </c:pt>
                <c:pt idx="963">
                  <c:v>18.260000000000002</c:v>
                </c:pt>
                <c:pt idx="964">
                  <c:v>18.175000000000001</c:v>
                </c:pt>
                <c:pt idx="965">
                  <c:v>18.097000000000001</c:v>
                </c:pt>
                <c:pt idx="966">
                  <c:v>18.236999999999988</c:v>
                </c:pt>
                <c:pt idx="967">
                  <c:v>18.251000000000001</c:v>
                </c:pt>
                <c:pt idx="968">
                  <c:v>18.294</c:v>
                </c:pt>
                <c:pt idx="969">
                  <c:v>18.231000000000005</c:v>
                </c:pt>
                <c:pt idx="970">
                  <c:v>18.181999999999999</c:v>
                </c:pt>
                <c:pt idx="971">
                  <c:v>18.193000000000001</c:v>
                </c:pt>
                <c:pt idx="972">
                  <c:v>18.256</c:v>
                </c:pt>
                <c:pt idx="973">
                  <c:v>18.119000000000035</c:v>
                </c:pt>
                <c:pt idx="974">
                  <c:v>18.082999999999949</c:v>
                </c:pt>
                <c:pt idx="975">
                  <c:v>18.061999999999987</c:v>
                </c:pt>
                <c:pt idx="976">
                  <c:v>18.053999999999988</c:v>
                </c:pt>
                <c:pt idx="977">
                  <c:v>18.198</c:v>
                </c:pt>
                <c:pt idx="978">
                  <c:v>18.036999999999999</c:v>
                </c:pt>
                <c:pt idx="979">
                  <c:v>18.125</c:v>
                </c:pt>
                <c:pt idx="980">
                  <c:v>18.048999999999989</c:v>
                </c:pt>
                <c:pt idx="981">
                  <c:v>18.135000000000005</c:v>
                </c:pt>
                <c:pt idx="982">
                  <c:v>18.122</c:v>
                </c:pt>
                <c:pt idx="983">
                  <c:v>17.998999999999953</c:v>
                </c:pt>
                <c:pt idx="984">
                  <c:v>18.026</c:v>
                </c:pt>
                <c:pt idx="985">
                  <c:v>18.042000000000002</c:v>
                </c:pt>
                <c:pt idx="986">
                  <c:v>17.982999999999937</c:v>
                </c:pt>
                <c:pt idx="987">
                  <c:v>17.920000000000002</c:v>
                </c:pt>
                <c:pt idx="988">
                  <c:v>18.021999999999988</c:v>
                </c:pt>
                <c:pt idx="989">
                  <c:v>18.07</c:v>
                </c:pt>
                <c:pt idx="990">
                  <c:v>17.977</c:v>
                </c:pt>
                <c:pt idx="991">
                  <c:v>17.957999999999988</c:v>
                </c:pt>
                <c:pt idx="992">
                  <c:v>17.838000000000001</c:v>
                </c:pt>
                <c:pt idx="993">
                  <c:v>17.876999999999999</c:v>
                </c:pt>
                <c:pt idx="994">
                  <c:v>17.72</c:v>
                </c:pt>
                <c:pt idx="995">
                  <c:v>17.899999999999999</c:v>
                </c:pt>
                <c:pt idx="996">
                  <c:v>17.841999999999999</c:v>
                </c:pt>
                <c:pt idx="997">
                  <c:v>17.803999999999988</c:v>
                </c:pt>
                <c:pt idx="998">
                  <c:v>17.853000000000005</c:v>
                </c:pt>
                <c:pt idx="999">
                  <c:v>17.638999999999999</c:v>
                </c:pt>
                <c:pt idx="1000">
                  <c:v>17.809000000000001</c:v>
                </c:pt>
                <c:pt idx="1001">
                  <c:v>17.763000000000002</c:v>
                </c:pt>
                <c:pt idx="1002">
                  <c:v>17.741999999999987</c:v>
                </c:pt>
                <c:pt idx="1003">
                  <c:v>17.579999999999988</c:v>
                </c:pt>
                <c:pt idx="1004">
                  <c:v>17.63400000000005</c:v>
                </c:pt>
                <c:pt idx="1005">
                  <c:v>17.648</c:v>
                </c:pt>
                <c:pt idx="1006">
                  <c:v>17.559000000000001</c:v>
                </c:pt>
                <c:pt idx="1007">
                  <c:v>17.646999999999988</c:v>
                </c:pt>
                <c:pt idx="1008">
                  <c:v>17.587</c:v>
                </c:pt>
                <c:pt idx="1009">
                  <c:v>17.564</c:v>
                </c:pt>
                <c:pt idx="1010">
                  <c:v>17.507000000000001</c:v>
                </c:pt>
                <c:pt idx="1011">
                  <c:v>17.509</c:v>
                </c:pt>
                <c:pt idx="1012">
                  <c:v>17.564999999999987</c:v>
                </c:pt>
                <c:pt idx="1013">
                  <c:v>17.584</c:v>
                </c:pt>
                <c:pt idx="1014">
                  <c:v>17.454000000000001</c:v>
                </c:pt>
                <c:pt idx="1015">
                  <c:v>17.559999999999999</c:v>
                </c:pt>
                <c:pt idx="1016">
                  <c:v>17.454999999999988</c:v>
                </c:pt>
                <c:pt idx="1017">
                  <c:v>17.628</c:v>
                </c:pt>
                <c:pt idx="1018">
                  <c:v>17.439</c:v>
                </c:pt>
                <c:pt idx="1019">
                  <c:v>17.491</c:v>
                </c:pt>
                <c:pt idx="1020">
                  <c:v>17.337000000000035</c:v>
                </c:pt>
                <c:pt idx="1021">
                  <c:v>17.466999999999953</c:v>
                </c:pt>
                <c:pt idx="1022">
                  <c:v>17.484999999999989</c:v>
                </c:pt>
                <c:pt idx="1023">
                  <c:v>17.507000000000001</c:v>
                </c:pt>
                <c:pt idx="1024">
                  <c:v>17.477</c:v>
                </c:pt>
                <c:pt idx="1025">
                  <c:v>17.349</c:v>
                </c:pt>
                <c:pt idx="1026">
                  <c:v>17.401</c:v>
                </c:pt>
                <c:pt idx="1027">
                  <c:v>17.369</c:v>
                </c:pt>
                <c:pt idx="1028">
                  <c:v>17.424999999999986</c:v>
                </c:pt>
                <c:pt idx="1029">
                  <c:v>17.265999999999948</c:v>
                </c:pt>
                <c:pt idx="1030">
                  <c:v>17.244999999999987</c:v>
                </c:pt>
                <c:pt idx="1031">
                  <c:v>17.352</c:v>
                </c:pt>
                <c:pt idx="1032">
                  <c:v>17.2</c:v>
                </c:pt>
                <c:pt idx="1033">
                  <c:v>17.181000000000001</c:v>
                </c:pt>
                <c:pt idx="1034">
                  <c:v>17.241</c:v>
                </c:pt>
                <c:pt idx="1035">
                  <c:v>17.323</c:v>
                </c:pt>
                <c:pt idx="1036">
                  <c:v>17.282999999999948</c:v>
                </c:pt>
                <c:pt idx="1037">
                  <c:v>17.315999999999999</c:v>
                </c:pt>
                <c:pt idx="1038">
                  <c:v>17.297999999999988</c:v>
                </c:pt>
                <c:pt idx="1039">
                  <c:v>17.263000000000002</c:v>
                </c:pt>
                <c:pt idx="1040">
                  <c:v>17.302</c:v>
                </c:pt>
                <c:pt idx="1041">
                  <c:v>17.219000000000001</c:v>
                </c:pt>
                <c:pt idx="1042">
                  <c:v>17.323</c:v>
                </c:pt>
                <c:pt idx="1043">
                  <c:v>17.241999999999987</c:v>
                </c:pt>
                <c:pt idx="1044">
                  <c:v>17.254999999999999</c:v>
                </c:pt>
                <c:pt idx="1045">
                  <c:v>17.055</c:v>
                </c:pt>
                <c:pt idx="1046">
                  <c:v>17.260000000000002</c:v>
                </c:pt>
                <c:pt idx="1047">
                  <c:v>17.193000000000001</c:v>
                </c:pt>
                <c:pt idx="1048">
                  <c:v>17.108000000000001</c:v>
                </c:pt>
                <c:pt idx="1049">
                  <c:v>17.11100000000005</c:v>
                </c:pt>
                <c:pt idx="1050">
                  <c:v>17.12</c:v>
                </c:pt>
                <c:pt idx="1051">
                  <c:v>17.119000000000035</c:v>
                </c:pt>
                <c:pt idx="1052">
                  <c:v>17.12</c:v>
                </c:pt>
                <c:pt idx="1053">
                  <c:v>17.143999999999988</c:v>
                </c:pt>
                <c:pt idx="1054">
                  <c:v>17.215</c:v>
                </c:pt>
                <c:pt idx="1055">
                  <c:v>17.163</c:v>
                </c:pt>
                <c:pt idx="1056">
                  <c:v>17.151000000000035</c:v>
                </c:pt>
                <c:pt idx="1057">
                  <c:v>17.076000000000001</c:v>
                </c:pt>
                <c:pt idx="1058">
                  <c:v>17.094000000000001</c:v>
                </c:pt>
                <c:pt idx="1059">
                  <c:v>17.132000000000001</c:v>
                </c:pt>
                <c:pt idx="1060">
                  <c:v>17.195</c:v>
                </c:pt>
                <c:pt idx="1061">
                  <c:v>17.029</c:v>
                </c:pt>
                <c:pt idx="1062">
                  <c:v>17.102</c:v>
                </c:pt>
                <c:pt idx="1063">
                  <c:v>17.129000000000001</c:v>
                </c:pt>
                <c:pt idx="1064">
                  <c:v>17.001000000000001</c:v>
                </c:pt>
                <c:pt idx="1065">
                  <c:v>17.047000000000001</c:v>
                </c:pt>
                <c:pt idx="1066">
                  <c:v>17.027000000000001</c:v>
                </c:pt>
                <c:pt idx="1067">
                  <c:v>17.045999999999989</c:v>
                </c:pt>
                <c:pt idx="1068">
                  <c:v>17.073</c:v>
                </c:pt>
                <c:pt idx="1069">
                  <c:v>17.108000000000001</c:v>
                </c:pt>
                <c:pt idx="1070">
                  <c:v>17.036999999999999</c:v>
                </c:pt>
                <c:pt idx="1071">
                  <c:v>16.861000000000001</c:v>
                </c:pt>
                <c:pt idx="1072">
                  <c:v>17.010999999999999</c:v>
                </c:pt>
                <c:pt idx="1073">
                  <c:v>17.04</c:v>
                </c:pt>
                <c:pt idx="1074">
                  <c:v>17.013999999999999</c:v>
                </c:pt>
                <c:pt idx="1075">
                  <c:v>17.036000000000001</c:v>
                </c:pt>
                <c:pt idx="1076">
                  <c:v>16.974</c:v>
                </c:pt>
                <c:pt idx="1077">
                  <c:v>17.026</c:v>
                </c:pt>
                <c:pt idx="1078">
                  <c:v>16.88</c:v>
                </c:pt>
                <c:pt idx="1079">
                  <c:v>16.982999999999937</c:v>
                </c:pt>
                <c:pt idx="1080">
                  <c:v>16.946000000000002</c:v>
                </c:pt>
                <c:pt idx="1081">
                  <c:v>16.887</c:v>
                </c:pt>
                <c:pt idx="1082">
                  <c:v>16.838000000000001</c:v>
                </c:pt>
                <c:pt idx="1083">
                  <c:v>16.827000000000005</c:v>
                </c:pt>
                <c:pt idx="1084">
                  <c:v>16.888000000000002</c:v>
                </c:pt>
                <c:pt idx="1085">
                  <c:v>16.811000000000035</c:v>
                </c:pt>
                <c:pt idx="1086">
                  <c:v>16.972999999999953</c:v>
                </c:pt>
                <c:pt idx="1087">
                  <c:v>16.736999999999988</c:v>
                </c:pt>
                <c:pt idx="1088">
                  <c:v>16.798999999999989</c:v>
                </c:pt>
                <c:pt idx="1089">
                  <c:v>16.734000000000005</c:v>
                </c:pt>
                <c:pt idx="1090">
                  <c:v>16.779</c:v>
                </c:pt>
                <c:pt idx="1091">
                  <c:v>16.724</c:v>
                </c:pt>
                <c:pt idx="1092">
                  <c:v>16.670999999999999</c:v>
                </c:pt>
                <c:pt idx="1093">
                  <c:v>16.669</c:v>
                </c:pt>
                <c:pt idx="1094">
                  <c:v>16.763999999999989</c:v>
                </c:pt>
                <c:pt idx="1095">
                  <c:v>16.692</c:v>
                </c:pt>
                <c:pt idx="1096">
                  <c:v>16.774000000000001</c:v>
                </c:pt>
                <c:pt idx="1097">
                  <c:v>16.594000000000001</c:v>
                </c:pt>
                <c:pt idx="1098">
                  <c:v>16.66</c:v>
                </c:pt>
                <c:pt idx="1099">
                  <c:v>16.780999999999953</c:v>
                </c:pt>
                <c:pt idx="1100">
                  <c:v>16.552</c:v>
                </c:pt>
                <c:pt idx="1101">
                  <c:v>16.597000000000001</c:v>
                </c:pt>
                <c:pt idx="1102">
                  <c:v>16.567</c:v>
                </c:pt>
                <c:pt idx="1103">
                  <c:v>16.561</c:v>
                </c:pt>
                <c:pt idx="1104">
                  <c:v>16.585999999999952</c:v>
                </c:pt>
                <c:pt idx="1105">
                  <c:v>16.564</c:v>
                </c:pt>
                <c:pt idx="1106">
                  <c:v>16.512</c:v>
                </c:pt>
                <c:pt idx="1107">
                  <c:v>16.651000000000035</c:v>
                </c:pt>
                <c:pt idx="1108">
                  <c:v>16.465999999999944</c:v>
                </c:pt>
                <c:pt idx="1109">
                  <c:v>16.591999999999999</c:v>
                </c:pt>
                <c:pt idx="1110">
                  <c:v>16.518999999999988</c:v>
                </c:pt>
                <c:pt idx="1111">
                  <c:v>16.544</c:v>
                </c:pt>
                <c:pt idx="1112">
                  <c:v>16.535</c:v>
                </c:pt>
                <c:pt idx="1113">
                  <c:v>16.567999999999987</c:v>
                </c:pt>
                <c:pt idx="1114">
                  <c:v>16.464999999999989</c:v>
                </c:pt>
                <c:pt idx="1115">
                  <c:v>16.47</c:v>
                </c:pt>
                <c:pt idx="1116">
                  <c:v>16.512</c:v>
                </c:pt>
                <c:pt idx="1117">
                  <c:v>16.443999999999956</c:v>
                </c:pt>
                <c:pt idx="1118">
                  <c:v>16.565999999999953</c:v>
                </c:pt>
                <c:pt idx="1119">
                  <c:v>16.433</c:v>
                </c:pt>
                <c:pt idx="1120">
                  <c:v>16.501999999999999</c:v>
                </c:pt>
                <c:pt idx="1121">
                  <c:v>16.446000000000002</c:v>
                </c:pt>
                <c:pt idx="1122">
                  <c:v>16.494999999999987</c:v>
                </c:pt>
                <c:pt idx="1123">
                  <c:v>16.434999999999999</c:v>
                </c:pt>
                <c:pt idx="1124">
                  <c:v>16.384</c:v>
                </c:pt>
                <c:pt idx="1125">
                  <c:v>16.263000000000002</c:v>
                </c:pt>
                <c:pt idx="1126">
                  <c:v>16.36</c:v>
                </c:pt>
                <c:pt idx="1127">
                  <c:v>16.361999999999988</c:v>
                </c:pt>
                <c:pt idx="1128">
                  <c:v>16.361000000000001</c:v>
                </c:pt>
                <c:pt idx="1129">
                  <c:v>16.32</c:v>
                </c:pt>
                <c:pt idx="1130">
                  <c:v>16.413</c:v>
                </c:pt>
                <c:pt idx="1131">
                  <c:v>16.359000000000005</c:v>
                </c:pt>
                <c:pt idx="1132">
                  <c:v>16.510999999999999</c:v>
                </c:pt>
                <c:pt idx="1133">
                  <c:v>16.393999999999988</c:v>
                </c:pt>
                <c:pt idx="1134">
                  <c:v>16.294</c:v>
                </c:pt>
                <c:pt idx="1135">
                  <c:v>16.29</c:v>
                </c:pt>
                <c:pt idx="1136">
                  <c:v>16.23</c:v>
                </c:pt>
                <c:pt idx="1137">
                  <c:v>16.236999999999988</c:v>
                </c:pt>
                <c:pt idx="1138">
                  <c:v>16.172999999999988</c:v>
                </c:pt>
                <c:pt idx="1139">
                  <c:v>16.178000000000001</c:v>
                </c:pt>
                <c:pt idx="1140">
                  <c:v>16.277999999999999</c:v>
                </c:pt>
                <c:pt idx="1141">
                  <c:v>16.224999999999987</c:v>
                </c:pt>
                <c:pt idx="1142">
                  <c:v>16.271999999999988</c:v>
                </c:pt>
                <c:pt idx="1143">
                  <c:v>16.221999999999987</c:v>
                </c:pt>
                <c:pt idx="1144">
                  <c:v>16.225999999999956</c:v>
                </c:pt>
                <c:pt idx="1145">
                  <c:v>16.158000000000001</c:v>
                </c:pt>
                <c:pt idx="1146">
                  <c:v>16.14</c:v>
                </c:pt>
                <c:pt idx="1147">
                  <c:v>16.12</c:v>
                </c:pt>
                <c:pt idx="1148">
                  <c:v>16.135999999999999</c:v>
                </c:pt>
                <c:pt idx="1149">
                  <c:v>16.166</c:v>
                </c:pt>
                <c:pt idx="1150">
                  <c:v>16.084</c:v>
                </c:pt>
                <c:pt idx="1151">
                  <c:v>16.111999999999998</c:v>
                </c:pt>
                <c:pt idx="1152">
                  <c:v>16.128</c:v>
                </c:pt>
                <c:pt idx="1153">
                  <c:v>16.058</c:v>
                </c:pt>
                <c:pt idx="1154">
                  <c:v>16.091000000000001</c:v>
                </c:pt>
                <c:pt idx="1155">
                  <c:v>15.984</c:v>
                </c:pt>
                <c:pt idx="1156">
                  <c:v>15.982000000000006</c:v>
                </c:pt>
                <c:pt idx="1157">
                  <c:v>15.998000000000001</c:v>
                </c:pt>
                <c:pt idx="1158">
                  <c:v>15.951000000000002</c:v>
                </c:pt>
                <c:pt idx="1159">
                  <c:v>16.140999999999988</c:v>
                </c:pt>
                <c:pt idx="1160">
                  <c:v>16.021999999999988</c:v>
                </c:pt>
                <c:pt idx="1161">
                  <c:v>16.010999999999999</c:v>
                </c:pt>
                <c:pt idx="1162">
                  <c:v>15.959000000000021</c:v>
                </c:pt>
                <c:pt idx="1163">
                  <c:v>16.009</c:v>
                </c:pt>
                <c:pt idx="1164">
                  <c:v>15.925000000000002</c:v>
                </c:pt>
                <c:pt idx="1165">
                  <c:v>15.9</c:v>
                </c:pt>
                <c:pt idx="1166">
                  <c:v>15.897</c:v>
                </c:pt>
                <c:pt idx="1167">
                  <c:v>16.071999999999999</c:v>
                </c:pt>
                <c:pt idx="1168">
                  <c:v>15.929</c:v>
                </c:pt>
                <c:pt idx="1169">
                  <c:v>15.902000000000006</c:v>
                </c:pt>
                <c:pt idx="1170">
                  <c:v>15.788</c:v>
                </c:pt>
                <c:pt idx="1171">
                  <c:v>15.875000000000025</c:v>
                </c:pt>
                <c:pt idx="1172">
                  <c:v>15.969000000000021</c:v>
                </c:pt>
                <c:pt idx="1173">
                  <c:v>15.894</c:v>
                </c:pt>
                <c:pt idx="1174">
                  <c:v>15.822000000000006</c:v>
                </c:pt>
                <c:pt idx="1175">
                  <c:v>15.863000000000021</c:v>
                </c:pt>
                <c:pt idx="1176">
                  <c:v>16.010999999999999</c:v>
                </c:pt>
                <c:pt idx="1177">
                  <c:v>15.866000000000021</c:v>
                </c:pt>
                <c:pt idx="1178">
                  <c:v>15.795</c:v>
                </c:pt>
                <c:pt idx="1179">
                  <c:v>15.759</c:v>
                </c:pt>
                <c:pt idx="1180">
                  <c:v>15.67</c:v>
                </c:pt>
                <c:pt idx="1181">
                  <c:v>15.749000000000001</c:v>
                </c:pt>
                <c:pt idx="1182">
                  <c:v>15.759</c:v>
                </c:pt>
                <c:pt idx="1183">
                  <c:v>15.811</c:v>
                </c:pt>
                <c:pt idx="1184">
                  <c:v>15.743</c:v>
                </c:pt>
                <c:pt idx="1185">
                  <c:v>15.705</c:v>
                </c:pt>
                <c:pt idx="1186">
                  <c:v>15.726000000000001</c:v>
                </c:pt>
                <c:pt idx="1187">
                  <c:v>15.618</c:v>
                </c:pt>
                <c:pt idx="1188">
                  <c:v>15.711</c:v>
                </c:pt>
                <c:pt idx="1189">
                  <c:v>15.647</c:v>
                </c:pt>
                <c:pt idx="1190">
                  <c:v>15.699</c:v>
                </c:pt>
                <c:pt idx="1191">
                  <c:v>15.743</c:v>
                </c:pt>
                <c:pt idx="1192">
                  <c:v>15.712</c:v>
                </c:pt>
                <c:pt idx="1193">
                  <c:v>15.666</c:v>
                </c:pt>
                <c:pt idx="1194">
                  <c:v>15.641</c:v>
                </c:pt>
                <c:pt idx="1195">
                  <c:v>15.665000000000004</c:v>
                </c:pt>
                <c:pt idx="1196">
                  <c:v>15.552000000000021</c:v>
                </c:pt>
                <c:pt idx="1197">
                  <c:v>15.515000000000002</c:v>
                </c:pt>
                <c:pt idx="1198">
                  <c:v>15.539</c:v>
                </c:pt>
                <c:pt idx="1199">
                  <c:v>15.594000000000001</c:v>
                </c:pt>
                <c:pt idx="1200">
                  <c:v>15.558</c:v>
                </c:pt>
                <c:pt idx="1201">
                  <c:v>15.472000000000021</c:v>
                </c:pt>
                <c:pt idx="1202">
                  <c:v>15.506</c:v>
                </c:pt>
                <c:pt idx="1203">
                  <c:v>15.528</c:v>
                </c:pt>
                <c:pt idx="1204">
                  <c:v>15.516</c:v>
                </c:pt>
                <c:pt idx="1205">
                  <c:v>15.474</c:v>
                </c:pt>
                <c:pt idx="1206">
                  <c:v>15.557</c:v>
                </c:pt>
                <c:pt idx="1207">
                  <c:v>15.557</c:v>
                </c:pt>
                <c:pt idx="1208">
                  <c:v>15.437000000000001</c:v>
                </c:pt>
                <c:pt idx="1209">
                  <c:v>15.41</c:v>
                </c:pt>
                <c:pt idx="1210">
                  <c:v>15.53</c:v>
                </c:pt>
                <c:pt idx="1211">
                  <c:v>15.374000000000002</c:v>
                </c:pt>
                <c:pt idx="1212">
                  <c:v>15.425000000000002</c:v>
                </c:pt>
                <c:pt idx="1213">
                  <c:v>15.383000000000004</c:v>
                </c:pt>
                <c:pt idx="1214">
                  <c:v>15.344000000000001</c:v>
                </c:pt>
                <c:pt idx="1215">
                  <c:v>15.371</c:v>
                </c:pt>
                <c:pt idx="1216">
                  <c:v>15.352000000000027</c:v>
                </c:pt>
                <c:pt idx="1217">
                  <c:v>15.385000000000023</c:v>
                </c:pt>
                <c:pt idx="1218">
                  <c:v>15.221</c:v>
                </c:pt>
                <c:pt idx="1219">
                  <c:v>15.291</c:v>
                </c:pt>
                <c:pt idx="1220">
                  <c:v>15.309000000000006</c:v>
                </c:pt>
                <c:pt idx="1221">
                  <c:v>15.268000000000001</c:v>
                </c:pt>
                <c:pt idx="1222">
                  <c:v>15.341000000000001</c:v>
                </c:pt>
                <c:pt idx="1223">
                  <c:v>15.336</c:v>
                </c:pt>
                <c:pt idx="1224">
                  <c:v>15.33</c:v>
                </c:pt>
                <c:pt idx="1225">
                  <c:v>15.346</c:v>
                </c:pt>
                <c:pt idx="1226">
                  <c:v>15.281000000000001</c:v>
                </c:pt>
                <c:pt idx="1227">
                  <c:v>15.269</c:v>
                </c:pt>
                <c:pt idx="1228">
                  <c:v>15.212</c:v>
                </c:pt>
                <c:pt idx="1229">
                  <c:v>15.22</c:v>
                </c:pt>
                <c:pt idx="1230">
                  <c:v>15.287000000000001</c:v>
                </c:pt>
                <c:pt idx="1231">
                  <c:v>15.283000000000001</c:v>
                </c:pt>
                <c:pt idx="1232">
                  <c:v>15.218999999999999</c:v>
                </c:pt>
                <c:pt idx="1233">
                  <c:v>15.296000000000001</c:v>
                </c:pt>
                <c:pt idx="1234">
                  <c:v>15.266</c:v>
                </c:pt>
                <c:pt idx="1235">
                  <c:v>15.216000000000001</c:v>
                </c:pt>
                <c:pt idx="1236">
                  <c:v>15.197000000000001</c:v>
                </c:pt>
                <c:pt idx="1237">
                  <c:v>15.192</c:v>
                </c:pt>
                <c:pt idx="1238">
                  <c:v>15.141999999999999</c:v>
                </c:pt>
                <c:pt idx="1239">
                  <c:v>15.169</c:v>
                </c:pt>
                <c:pt idx="1240">
                  <c:v>15.2</c:v>
                </c:pt>
                <c:pt idx="1241">
                  <c:v>15.115</c:v>
                </c:pt>
                <c:pt idx="1242">
                  <c:v>15.193</c:v>
                </c:pt>
                <c:pt idx="1243">
                  <c:v>15.121</c:v>
                </c:pt>
                <c:pt idx="1244">
                  <c:v>15.148999999999999</c:v>
                </c:pt>
                <c:pt idx="1245">
                  <c:v>15.116</c:v>
                </c:pt>
                <c:pt idx="1246">
                  <c:v>15.078000000000001</c:v>
                </c:pt>
                <c:pt idx="1247">
                  <c:v>15.198</c:v>
                </c:pt>
                <c:pt idx="1248">
                  <c:v>15.185</c:v>
                </c:pt>
                <c:pt idx="1249">
                  <c:v>15.126000000000001</c:v>
                </c:pt>
                <c:pt idx="1250">
                  <c:v>15.166</c:v>
                </c:pt>
                <c:pt idx="1251">
                  <c:v>15.153</c:v>
                </c:pt>
                <c:pt idx="1252">
                  <c:v>15.051</c:v>
                </c:pt>
                <c:pt idx="1253">
                  <c:v>15.147</c:v>
                </c:pt>
                <c:pt idx="1254">
                  <c:v>15.056000000000004</c:v>
                </c:pt>
                <c:pt idx="1255">
                  <c:v>15.141999999999999</c:v>
                </c:pt>
                <c:pt idx="1256">
                  <c:v>15.078000000000001</c:v>
                </c:pt>
                <c:pt idx="1257">
                  <c:v>15.226000000000001</c:v>
                </c:pt>
                <c:pt idx="1258">
                  <c:v>15.267000000000001</c:v>
                </c:pt>
                <c:pt idx="1259">
                  <c:v>15.225</c:v>
                </c:pt>
                <c:pt idx="1260">
                  <c:v>15.278</c:v>
                </c:pt>
                <c:pt idx="1261">
                  <c:v>15.363000000000021</c:v>
                </c:pt>
                <c:pt idx="1262">
                  <c:v>15.317</c:v>
                </c:pt>
                <c:pt idx="1263">
                  <c:v>15.372000000000025</c:v>
                </c:pt>
                <c:pt idx="1264">
                  <c:v>15.339</c:v>
                </c:pt>
                <c:pt idx="1265">
                  <c:v>15.313000000000002</c:v>
                </c:pt>
                <c:pt idx="1266">
                  <c:v>15.307</c:v>
                </c:pt>
                <c:pt idx="1267">
                  <c:v>15.34</c:v>
                </c:pt>
                <c:pt idx="1268">
                  <c:v>15.291</c:v>
                </c:pt>
                <c:pt idx="1269">
                  <c:v>15.468</c:v>
                </c:pt>
                <c:pt idx="1270">
                  <c:v>15.353000000000023</c:v>
                </c:pt>
                <c:pt idx="1271">
                  <c:v>15.412000000000004</c:v>
                </c:pt>
                <c:pt idx="1272">
                  <c:v>15.429</c:v>
                </c:pt>
                <c:pt idx="1273">
                  <c:v>15.513</c:v>
                </c:pt>
                <c:pt idx="1274">
                  <c:v>15.53</c:v>
                </c:pt>
                <c:pt idx="1275">
                  <c:v>15.519</c:v>
                </c:pt>
                <c:pt idx="1276">
                  <c:v>15.481</c:v>
                </c:pt>
                <c:pt idx="1277">
                  <c:v>15.434000000000001</c:v>
                </c:pt>
                <c:pt idx="1278">
                  <c:v>15.567</c:v>
                </c:pt>
                <c:pt idx="1279">
                  <c:v>15.54</c:v>
                </c:pt>
                <c:pt idx="1280">
                  <c:v>15.588000000000001</c:v>
                </c:pt>
                <c:pt idx="1281">
                  <c:v>15.565000000000021</c:v>
                </c:pt>
                <c:pt idx="1282">
                  <c:v>15.662000000000004</c:v>
                </c:pt>
                <c:pt idx="1283">
                  <c:v>15.731</c:v>
                </c:pt>
                <c:pt idx="1284">
                  <c:v>15.686</c:v>
                </c:pt>
                <c:pt idx="1285">
                  <c:v>15.623000000000001</c:v>
                </c:pt>
                <c:pt idx="1286">
                  <c:v>15.648999999999999</c:v>
                </c:pt>
                <c:pt idx="1287">
                  <c:v>15.704000000000001</c:v>
                </c:pt>
                <c:pt idx="1288">
                  <c:v>15.738</c:v>
                </c:pt>
                <c:pt idx="1289">
                  <c:v>15.632</c:v>
                </c:pt>
                <c:pt idx="1290">
                  <c:v>15.781000000000001</c:v>
                </c:pt>
                <c:pt idx="1291">
                  <c:v>15.687000000000001</c:v>
                </c:pt>
                <c:pt idx="1292">
                  <c:v>15.798</c:v>
                </c:pt>
                <c:pt idx="1293">
                  <c:v>15.875000000000025</c:v>
                </c:pt>
                <c:pt idx="1294">
                  <c:v>15.924000000000001</c:v>
                </c:pt>
                <c:pt idx="1295">
                  <c:v>15.912000000000004</c:v>
                </c:pt>
                <c:pt idx="1296">
                  <c:v>15.864000000000004</c:v>
                </c:pt>
                <c:pt idx="1297">
                  <c:v>15.988</c:v>
                </c:pt>
                <c:pt idx="1298">
                  <c:v>15.928000000000001</c:v>
                </c:pt>
                <c:pt idx="1299">
                  <c:v>16.097999999999999</c:v>
                </c:pt>
                <c:pt idx="1300">
                  <c:v>15.969000000000021</c:v>
                </c:pt>
                <c:pt idx="1301">
                  <c:v>15.96</c:v>
                </c:pt>
                <c:pt idx="1302">
                  <c:v>16.018000000000001</c:v>
                </c:pt>
                <c:pt idx="1303">
                  <c:v>15.972000000000021</c:v>
                </c:pt>
                <c:pt idx="1304">
                  <c:v>16.062999999999953</c:v>
                </c:pt>
                <c:pt idx="1305">
                  <c:v>16.065999999999953</c:v>
                </c:pt>
                <c:pt idx="1306">
                  <c:v>16.206</c:v>
                </c:pt>
                <c:pt idx="1307">
                  <c:v>16.154000000000035</c:v>
                </c:pt>
                <c:pt idx="1308">
                  <c:v>16.128</c:v>
                </c:pt>
                <c:pt idx="1309">
                  <c:v>16.234000000000005</c:v>
                </c:pt>
                <c:pt idx="1310">
                  <c:v>16.178999999999988</c:v>
                </c:pt>
                <c:pt idx="1311">
                  <c:v>16.21</c:v>
                </c:pt>
                <c:pt idx="1312">
                  <c:v>16.263999999999989</c:v>
                </c:pt>
                <c:pt idx="1313">
                  <c:v>16.39</c:v>
                </c:pt>
                <c:pt idx="1314">
                  <c:v>16.350999999999999</c:v>
                </c:pt>
                <c:pt idx="1315">
                  <c:v>16.387</c:v>
                </c:pt>
                <c:pt idx="1316">
                  <c:v>16.306000000000001</c:v>
                </c:pt>
                <c:pt idx="1317">
                  <c:v>16.228999999999989</c:v>
                </c:pt>
                <c:pt idx="1318">
                  <c:v>16.355</c:v>
                </c:pt>
                <c:pt idx="1319">
                  <c:v>16.475999999999956</c:v>
                </c:pt>
                <c:pt idx="1320">
                  <c:v>16.427999999999987</c:v>
                </c:pt>
                <c:pt idx="1321">
                  <c:v>16.446000000000002</c:v>
                </c:pt>
                <c:pt idx="1322">
                  <c:v>16.518000000000001</c:v>
                </c:pt>
                <c:pt idx="1323">
                  <c:v>16.555</c:v>
                </c:pt>
                <c:pt idx="1324">
                  <c:v>16.675999999999988</c:v>
                </c:pt>
                <c:pt idx="1325">
                  <c:v>16.64</c:v>
                </c:pt>
                <c:pt idx="1326">
                  <c:v>16.539000000000001</c:v>
                </c:pt>
                <c:pt idx="1327">
                  <c:v>16.681999999999999</c:v>
                </c:pt>
                <c:pt idx="1328">
                  <c:v>16.690999999999999</c:v>
                </c:pt>
                <c:pt idx="1329">
                  <c:v>16.773</c:v>
                </c:pt>
                <c:pt idx="1330">
                  <c:v>16.681999999999999</c:v>
                </c:pt>
                <c:pt idx="1331">
                  <c:v>16.71</c:v>
                </c:pt>
                <c:pt idx="1332">
                  <c:v>16.829000000000001</c:v>
                </c:pt>
                <c:pt idx="1333">
                  <c:v>16.785999999999948</c:v>
                </c:pt>
                <c:pt idx="1334">
                  <c:v>16.831000000000031</c:v>
                </c:pt>
                <c:pt idx="1335">
                  <c:v>16.867000000000001</c:v>
                </c:pt>
                <c:pt idx="1336">
                  <c:v>16.873999999999999</c:v>
                </c:pt>
                <c:pt idx="1337">
                  <c:v>16.878</c:v>
                </c:pt>
                <c:pt idx="1338">
                  <c:v>16.831000000000031</c:v>
                </c:pt>
                <c:pt idx="1339">
                  <c:v>16.88</c:v>
                </c:pt>
                <c:pt idx="1340">
                  <c:v>17.030999999999999</c:v>
                </c:pt>
                <c:pt idx="1341">
                  <c:v>17.02</c:v>
                </c:pt>
                <c:pt idx="1342">
                  <c:v>17.099</c:v>
                </c:pt>
                <c:pt idx="1343">
                  <c:v>17.001000000000001</c:v>
                </c:pt>
                <c:pt idx="1344">
                  <c:v>17.120999999999999</c:v>
                </c:pt>
                <c:pt idx="1345">
                  <c:v>17.068999999999956</c:v>
                </c:pt>
                <c:pt idx="1346">
                  <c:v>17.091999999999999</c:v>
                </c:pt>
                <c:pt idx="1347">
                  <c:v>17.138999999999999</c:v>
                </c:pt>
                <c:pt idx="1348">
                  <c:v>17.206</c:v>
                </c:pt>
                <c:pt idx="1349">
                  <c:v>17.238</c:v>
                </c:pt>
                <c:pt idx="1350">
                  <c:v>17.210999999999999</c:v>
                </c:pt>
                <c:pt idx="1351">
                  <c:v>17.271000000000001</c:v>
                </c:pt>
                <c:pt idx="1352">
                  <c:v>17.433</c:v>
                </c:pt>
                <c:pt idx="1353">
                  <c:v>17.282999999999948</c:v>
                </c:pt>
                <c:pt idx="1354">
                  <c:v>17.414999999999999</c:v>
                </c:pt>
                <c:pt idx="1355">
                  <c:v>17.347999999999999</c:v>
                </c:pt>
                <c:pt idx="1356">
                  <c:v>17.463999999999952</c:v>
                </c:pt>
                <c:pt idx="1357">
                  <c:v>17.507999999999999</c:v>
                </c:pt>
                <c:pt idx="1358">
                  <c:v>17.407999999999987</c:v>
                </c:pt>
                <c:pt idx="1359">
                  <c:v>17.684999999999999</c:v>
                </c:pt>
                <c:pt idx="1360">
                  <c:v>17.579000000000001</c:v>
                </c:pt>
                <c:pt idx="1361">
                  <c:v>17.690000000000001</c:v>
                </c:pt>
                <c:pt idx="1362">
                  <c:v>17.719000000000001</c:v>
                </c:pt>
                <c:pt idx="1363">
                  <c:v>17.806000000000001</c:v>
                </c:pt>
                <c:pt idx="1364">
                  <c:v>17.876999999999999</c:v>
                </c:pt>
                <c:pt idx="1365">
                  <c:v>17.907999999999987</c:v>
                </c:pt>
                <c:pt idx="1366">
                  <c:v>17.86</c:v>
                </c:pt>
                <c:pt idx="1367">
                  <c:v>17.931000000000001</c:v>
                </c:pt>
                <c:pt idx="1368">
                  <c:v>18.016999999999999</c:v>
                </c:pt>
                <c:pt idx="1369">
                  <c:v>18.036000000000001</c:v>
                </c:pt>
                <c:pt idx="1370">
                  <c:v>17.956</c:v>
                </c:pt>
                <c:pt idx="1371">
                  <c:v>18.117000000000054</c:v>
                </c:pt>
                <c:pt idx="1372">
                  <c:v>18.222999999999953</c:v>
                </c:pt>
                <c:pt idx="1373">
                  <c:v>18.143000000000001</c:v>
                </c:pt>
                <c:pt idx="1374">
                  <c:v>18.207999999999988</c:v>
                </c:pt>
                <c:pt idx="1375">
                  <c:v>18.228000000000002</c:v>
                </c:pt>
                <c:pt idx="1376">
                  <c:v>18.364999999999988</c:v>
                </c:pt>
                <c:pt idx="1377">
                  <c:v>18.478999999999989</c:v>
                </c:pt>
                <c:pt idx="1378">
                  <c:v>18.443999999999956</c:v>
                </c:pt>
                <c:pt idx="1379">
                  <c:v>18.552</c:v>
                </c:pt>
                <c:pt idx="1380">
                  <c:v>18.369</c:v>
                </c:pt>
                <c:pt idx="1381">
                  <c:v>18.515999999999988</c:v>
                </c:pt>
                <c:pt idx="1382">
                  <c:v>18.535</c:v>
                </c:pt>
                <c:pt idx="1383">
                  <c:v>18.529</c:v>
                </c:pt>
                <c:pt idx="1384">
                  <c:v>18.648</c:v>
                </c:pt>
                <c:pt idx="1385">
                  <c:v>18.744999999999987</c:v>
                </c:pt>
                <c:pt idx="1386">
                  <c:v>18.713999999999999</c:v>
                </c:pt>
                <c:pt idx="1387">
                  <c:v>18.835999999999999</c:v>
                </c:pt>
                <c:pt idx="1388">
                  <c:v>18.82</c:v>
                </c:pt>
                <c:pt idx="1389">
                  <c:v>18.818999999999999</c:v>
                </c:pt>
                <c:pt idx="1390">
                  <c:v>18.95</c:v>
                </c:pt>
                <c:pt idx="1391">
                  <c:v>18.872</c:v>
                </c:pt>
                <c:pt idx="1392">
                  <c:v>18.966999999999953</c:v>
                </c:pt>
                <c:pt idx="1393">
                  <c:v>18.835000000000001</c:v>
                </c:pt>
                <c:pt idx="1394">
                  <c:v>19.053000000000001</c:v>
                </c:pt>
                <c:pt idx="1395">
                  <c:v>19.167000000000005</c:v>
                </c:pt>
                <c:pt idx="1396">
                  <c:v>19.265999999999948</c:v>
                </c:pt>
                <c:pt idx="1397">
                  <c:v>19.292000000000002</c:v>
                </c:pt>
                <c:pt idx="1398">
                  <c:v>19.233000000000001</c:v>
                </c:pt>
                <c:pt idx="1399">
                  <c:v>19.145</c:v>
                </c:pt>
                <c:pt idx="1400">
                  <c:v>19.271000000000001</c:v>
                </c:pt>
                <c:pt idx="1401">
                  <c:v>19.298999999999989</c:v>
                </c:pt>
                <c:pt idx="1402">
                  <c:v>19.381999999999987</c:v>
                </c:pt>
                <c:pt idx="1403">
                  <c:v>19.393000000000001</c:v>
                </c:pt>
                <c:pt idx="1404">
                  <c:v>19.478999999999989</c:v>
                </c:pt>
                <c:pt idx="1405">
                  <c:v>19.545999999999989</c:v>
                </c:pt>
                <c:pt idx="1406">
                  <c:v>19.579999999999988</c:v>
                </c:pt>
                <c:pt idx="1407">
                  <c:v>19.629000000000001</c:v>
                </c:pt>
                <c:pt idx="1408">
                  <c:v>19.63400000000005</c:v>
                </c:pt>
                <c:pt idx="1409">
                  <c:v>19.747</c:v>
                </c:pt>
                <c:pt idx="1410">
                  <c:v>19.655999999999999</c:v>
                </c:pt>
                <c:pt idx="1411">
                  <c:v>19.713000000000001</c:v>
                </c:pt>
                <c:pt idx="1412">
                  <c:v>19.767999999999986</c:v>
                </c:pt>
                <c:pt idx="1413">
                  <c:v>19.774000000000001</c:v>
                </c:pt>
                <c:pt idx="1414">
                  <c:v>19.869</c:v>
                </c:pt>
                <c:pt idx="1415">
                  <c:v>19.891999999999999</c:v>
                </c:pt>
                <c:pt idx="1416">
                  <c:v>19.818999999999999</c:v>
                </c:pt>
                <c:pt idx="1417">
                  <c:v>19.856999999999999</c:v>
                </c:pt>
                <c:pt idx="1418">
                  <c:v>19.754999999999999</c:v>
                </c:pt>
                <c:pt idx="1419">
                  <c:v>20</c:v>
                </c:pt>
                <c:pt idx="1420">
                  <c:v>20.088999999999952</c:v>
                </c:pt>
                <c:pt idx="1421">
                  <c:v>19.997999999999987</c:v>
                </c:pt>
                <c:pt idx="1422">
                  <c:v>20.149000000000001</c:v>
                </c:pt>
                <c:pt idx="1423">
                  <c:v>20.13700000000005</c:v>
                </c:pt>
                <c:pt idx="1424">
                  <c:v>20.228999999999989</c:v>
                </c:pt>
                <c:pt idx="1425">
                  <c:v>20.335000000000001</c:v>
                </c:pt>
                <c:pt idx="1426">
                  <c:v>20.279</c:v>
                </c:pt>
                <c:pt idx="1427">
                  <c:v>20.292999999999989</c:v>
                </c:pt>
                <c:pt idx="1428">
                  <c:v>20.358000000000001</c:v>
                </c:pt>
                <c:pt idx="1429">
                  <c:v>20.279</c:v>
                </c:pt>
                <c:pt idx="1430">
                  <c:v>20.416</c:v>
                </c:pt>
                <c:pt idx="1431">
                  <c:v>20.518999999999988</c:v>
                </c:pt>
                <c:pt idx="1432">
                  <c:v>20.567999999999987</c:v>
                </c:pt>
                <c:pt idx="1433">
                  <c:v>20.587</c:v>
                </c:pt>
                <c:pt idx="1434">
                  <c:v>20.576000000000001</c:v>
                </c:pt>
                <c:pt idx="1435">
                  <c:v>20.497</c:v>
                </c:pt>
                <c:pt idx="1436">
                  <c:v>20.5</c:v>
                </c:pt>
                <c:pt idx="1437">
                  <c:v>20.683</c:v>
                </c:pt>
                <c:pt idx="1438">
                  <c:v>20.664000000000001</c:v>
                </c:pt>
                <c:pt idx="1439">
                  <c:v>20.71</c:v>
                </c:pt>
                <c:pt idx="1440">
                  <c:v>20.8</c:v>
                </c:pt>
                <c:pt idx="1441">
                  <c:v>20.748999999999953</c:v>
                </c:pt>
                <c:pt idx="1442">
                  <c:v>20.835999999999999</c:v>
                </c:pt>
                <c:pt idx="1443">
                  <c:v>20.795000000000002</c:v>
                </c:pt>
                <c:pt idx="1444">
                  <c:v>20.9</c:v>
                </c:pt>
                <c:pt idx="1445">
                  <c:v>20.992999999999952</c:v>
                </c:pt>
                <c:pt idx="1446">
                  <c:v>21.004999999999999</c:v>
                </c:pt>
                <c:pt idx="1447">
                  <c:v>20.936</c:v>
                </c:pt>
                <c:pt idx="1448">
                  <c:v>21.099</c:v>
                </c:pt>
                <c:pt idx="1449">
                  <c:v>20.964999999999989</c:v>
                </c:pt>
                <c:pt idx="1450">
                  <c:v>21.247999999999987</c:v>
                </c:pt>
                <c:pt idx="1451">
                  <c:v>21.135000000000005</c:v>
                </c:pt>
                <c:pt idx="1452">
                  <c:v>21.202999999999989</c:v>
                </c:pt>
                <c:pt idx="1453">
                  <c:v>21.199000000000005</c:v>
                </c:pt>
                <c:pt idx="1454">
                  <c:v>21.202999999999989</c:v>
                </c:pt>
                <c:pt idx="1455">
                  <c:v>21.23</c:v>
                </c:pt>
                <c:pt idx="1456">
                  <c:v>21.265999999999948</c:v>
                </c:pt>
                <c:pt idx="1457">
                  <c:v>21.324999999999999</c:v>
                </c:pt>
                <c:pt idx="1458">
                  <c:v>21.287999999999986</c:v>
                </c:pt>
                <c:pt idx="1459">
                  <c:v>21.484000000000002</c:v>
                </c:pt>
                <c:pt idx="1460">
                  <c:v>21.280999999999953</c:v>
                </c:pt>
                <c:pt idx="1461">
                  <c:v>21.318999999999999</c:v>
                </c:pt>
                <c:pt idx="1462">
                  <c:v>21.482999999999937</c:v>
                </c:pt>
                <c:pt idx="1463">
                  <c:v>21.471999999999987</c:v>
                </c:pt>
                <c:pt idx="1464">
                  <c:v>21.358000000000001</c:v>
                </c:pt>
                <c:pt idx="1465">
                  <c:v>21.318000000000001</c:v>
                </c:pt>
                <c:pt idx="1466">
                  <c:v>21.411000000000001</c:v>
                </c:pt>
                <c:pt idx="1467">
                  <c:v>21.38</c:v>
                </c:pt>
                <c:pt idx="1468">
                  <c:v>21.414000000000001</c:v>
                </c:pt>
                <c:pt idx="1469">
                  <c:v>21.437999999999999</c:v>
                </c:pt>
                <c:pt idx="1470">
                  <c:v>21.338000000000001</c:v>
                </c:pt>
                <c:pt idx="1471">
                  <c:v>21.507000000000001</c:v>
                </c:pt>
                <c:pt idx="1472">
                  <c:v>21.379000000000001</c:v>
                </c:pt>
                <c:pt idx="1473">
                  <c:v>21.479999999999986</c:v>
                </c:pt>
                <c:pt idx="1474">
                  <c:v>21.484000000000002</c:v>
                </c:pt>
                <c:pt idx="1475">
                  <c:v>21.420999999999989</c:v>
                </c:pt>
                <c:pt idx="1476">
                  <c:v>21.39</c:v>
                </c:pt>
                <c:pt idx="1477">
                  <c:v>21.263000000000002</c:v>
                </c:pt>
                <c:pt idx="1478">
                  <c:v>21.4</c:v>
                </c:pt>
                <c:pt idx="1479">
                  <c:v>21.266999999999989</c:v>
                </c:pt>
                <c:pt idx="1480">
                  <c:v>21.545999999999989</c:v>
                </c:pt>
                <c:pt idx="1481">
                  <c:v>21.486999999999949</c:v>
                </c:pt>
                <c:pt idx="1482">
                  <c:v>21.55</c:v>
                </c:pt>
                <c:pt idx="1483">
                  <c:v>21.492999999999952</c:v>
                </c:pt>
                <c:pt idx="1484">
                  <c:v>21.452999999999989</c:v>
                </c:pt>
                <c:pt idx="1485">
                  <c:v>21.454999999999988</c:v>
                </c:pt>
                <c:pt idx="1486">
                  <c:v>21.404999999999987</c:v>
                </c:pt>
                <c:pt idx="1487">
                  <c:v>21.407999999999987</c:v>
                </c:pt>
                <c:pt idx="1488">
                  <c:v>21.419</c:v>
                </c:pt>
                <c:pt idx="1489">
                  <c:v>21.503</c:v>
                </c:pt>
                <c:pt idx="1490">
                  <c:v>21.602</c:v>
                </c:pt>
                <c:pt idx="1491">
                  <c:v>21.547999999999988</c:v>
                </c:pt>
                <c:pt idx="1492">
                  <c:v>21.54</c:v>
                </c:pt>
                <c:pt idx="1493">
                  <c:v>21.54</c:v>
                </c:pt>
                <c:pt idx="1494">
                  <c:v>21.544</c:v>
                </c:pt>
                <c:pt idx="1495">
                  <c:v>21.533999999999999</c:v>
                </c:pt>
                <c:pt idx="1496">
                  <c:v>21.574999999999999</c:v>
                </c:pt>
                <c:pt idx="1497">
                  <c:v>21.617000000000054</c:v>
                </c:pt>
                <c:pt idx="1498">
                  <c:v>21.638000000000005</c:v>
                </c:pt>
                <c:pt idx="1499">
                  <c:v>21.681000000000001</c:v>
                </c:pt>
                <c:pt idx="1500">
                  <c:v>21.661000000000001</c:v>
                </c:pt>
                <c:pt idx="1501">
                  <c:v>21.610000000000031</c:v>
                </c:pt>
                <c:pt idx="1502">
                  <c:v>21.757000000000001</c:v>
                </c:pt>
                <c:pt idx="1503">
                  <c:v>21.618000000000031</c:v>
                </c:pt>
                <c:pt idx="1504">
                  <c:v>21.706</c:v>
                </c:pt>
                <c:pt idx="1505">
                  <c:v>21.643999999999988</c:v>
                </c:pt>
                <c:pt idx="1506">
                  <c:v>21.709</c:v>
                </c:pt>
                <c:pt idx="1507">
                  <c:v>21.698</c:v>
                </c:pt>
                <c:pt idx="1508">
                  <c:v>21.768999999999949</c:v>
                </c:pt>
                <c:pt idx="1509">
                  <c:v>21.757000000000001</c:v>
                </c:pt>
                <c:pt idx="1510">
                  <c:v>21.774000000000001</c:v>
                </c:pt>
                <c:pt idx="1511">
                  <c:v>21.783999999999953</c:v>
                </c:pt>
                <c:pt idx="1512">
                  <c:v>21.75</c:v>
                </c:pt>
                <c:pt idx="1513">
                  <c:v>21.781999999999989</c:v>
                </c:pt>
                <c:pt idx="1514">
                  <c:v>21.827000000000005</c:v>
                </c:pt>
                <c:pt idx="1515">
                  <c:v>21.937999999999999</c:v>
                </c:pt>
                <c:pt idx="1516">
                  <c:v>21.887</c:v>
                </c:pt>
                <c:pt idx="1517">
                  <c:v>21.991999999999987</c:v>
                </c:pt>
                <c:pt idx="1518">
                  <c:v>21.849</c:v>
                </c:pt>
                <c:pt idx="1519">
                  <c:v>21.917000000000005</c:v>
                </c:pt>
                <c:pt idx="1520">
                  <c:v>21.751000000000001</c:v>
                </c:pt>
                <c:pt idx="1521">
                  <c:v>21.788999999999948</c:v>
                </c:pt>
                <c:pt idx="1522">
                  <c:v>21.806999999999999</c:v>
                </c:pt>
                <c:pt idx="1523">
                  <c:v>21.927999999999987</c:v>
                </c:pt>
                <c:pt idx="1524">
                  <c:v>21.991999999999987</c:v>
                </c:pt>
                <c:pt idx="1525">
                  <c:v>21.927999999999987</c:v>
                </c:pt>
                <c:pt idx="1526">
                  <c:v>21.978999999999989</c:v>
                </c:pt>
                <c:pt idx="1527">
                  <c:v>21.939</c:v>
                </c:pt>
                <c:pt idx="1528">
                  <c:v>21.824000000000005</c:v>
                </c:pt>
                <c:pt idx="1529">
                  <c:v>21.939</c:v>
                </c:pt>
                <c:pt idx="1530">
                  <c:v>21.832000000000001</c:v>
                </c:pt>
                <c:pt idx="1531">
                  <c:v>21.835999999999999</c:v>
                </c:pt>
                <c:pt idx="1532">
                  <c:v>21.991999999999987</c:v>
                </c:pt>
                <c:pt idx="1533">
                  <c:v>22.004999999999999</c:v>
                </c:pt>
                <c:pt idx="1534">
                  <c:v>21.923999999999989</c:v>
                </c:pt>
                <c:pt idx="1535">
                  <c:v>21.936</c:v>
                </c:pt>
                <c:pt idx="1536">
                  <c:v>21.861000000000001</c:v>
                </c:pt>
                <c:pt idx="1537">
                  <c:v>21.783999999999953</c:v>
                </c:pt>
                <c:pt idx="1538">
                  <c:v>21.904999999999987</c:v>
                </c:pt>
                <c:pt idx="1539">
                  <c:v>22.05</c:v>
                </c:pt>
                <c:pt idx="1540">
                  <c:v>21.888999999999989</c:v>
                </c:pt>
                <c:pt idx="1541">
                  <c:v>21.783999999999953</c:v>
                </c:pt>
                <c:pt idx="1542">
                  <c:v>21.783999999999953</c:v>
                </c:pt>
                <c:pt idx="1543">
                  <c:v>21.721</c:v>
                </c:pt>
                <c:pt idx="1544">
                  <c:v>21.779</c:v>
                </c:pt>
                <c:pt idx="1545">
                  <c:v>21.859000000000005</c:v>
                </c:pt>
                <c:pt idx="1546">
                  <c:v>21.797000000000001</c:v>
                </c:pt>
                <c:pt idx="1547">
                  <c:v>21.829000000000001</c:v>
                </c:pt>
                <c:pt idx="1548">
                  <c:v>21.882999999999956</c:v>
                </c:pt>
                <c:pt idx="1549">
                  <c:v>21.837000000000035</c:v>
                </c:pt>
                <c:pt idx="1550">
                  <c:v>21.815999999999999</c:v>
                </c:pt>
                <c:pt idx="1551">
                  <c:v>21.835999999999999</c:v>
                </c:pt>
                <c:pt idx="1552">
                  <c:v>21.873000000000001</c:v>
                </c:pt>
                <c:pt idx="1553">
                  <c:v>21.817000000000046</c:v>
                </c:pt>
                <c:pt idx="1554">
                  <c:v>21.787999999999986</c:v>
                </c:pt>
                <c:pt idx="1555">
                  <c:v>21.779</c:v>
                </c:pt>
                <c:pt idx="1556">
                  <c:v>21.724999999999987</c:v>
                </c:pt>
                <c:pt idx="1557">
                  <c:v>21.733000000000001</c:v>
                </c:pt>
                <c:pt idx="1558">
                  <c:v>21.764999999999986</c:v>
                </c:pt>
                <c:pt idx="1559">
                  <c:v>21.693999999999999</c:v>
                </c:pt>
                <c:pt idx="1560">
                  <c:v>21.646999999999988</c:v>
                </c:pt>
                <c:pt idx="1561">
                  <c:v>21.704999999999988</c:v>
                </c:pt>
                <c:pt idx="1562">
                  <c:v>21.693000000000001</c:v>
                </c:pt>
                <c:pt idx="1563">
                  <c:v>21.654000000000035</c:v>
                </c:pt>
                <c:pt idx="1564">
                  <c:v>21.731000000000005</c:v>
                </c:pt>
                <c:pt idx="1565">
                  <c:v>21.6</c:v>
                </c:pt>
                <c:pt idx="1566">
                  <c:v>21.618000000000031</c:v>
                </c:pt>
                <c:pt idx="1567">
                  <c:v>21.650000000000031</c:v>
                </c:pt>
                <c:pt idx="1568">
                  <c:v>21.567999999999987</c:v>
                </c:pt>
                <c:pt idx="1569">
                  <c:v>21.584999999999987</c:v>
                </c:pt>
                <c:pt idx="1570">
                  <c:v>21.635000000000005</c:v>
                </c:pt>
                <c:pt idx="1571">
                  <c:v>21.523</c:v>
                </c:pt>
                <c:pt idx="1572">
                  <c:v>21.655000000000001</c:v>
                </c:pt>
                <c:pt idx="1573">
                  <c:v>21.369</c:v>
                </c:pt>
                <c:pt idx="1574">
                  <c:v>21.510999999999999</c:v>
                </c:pt>
                <c:pt idx="1575">
                  <c:v>21.411000000000001</c:v>
                </c:pt>
                <c:pt idx="1576">
                  <c:v>21.344999999999999</c:v>
                </c:pt>
                <c:pt idx="1577">
                  <c:v>21.355</c:v>
                </c:pt>
                <c:pt idx="1578">
                  <c:v>21.292000000000002</c:v>
                </c:pt>
                <c:pt idx="1579">
                  <c:v>21.334000000000035</c:v>
                </c:pt>
                <c:pt idx="1580">
                  <c:v>21.286999999999953</c:v>
                </c:pt>
                <c:pt idx="1581">
                  <c:v>21.369</c:v>
                </c:pt>
                <c:pt idx="1582">
                  <c:v>21.434999999999999</c:v>
                </c:pt>
                <c:pt idx="1583">
                  <c:v>21.318999999999999</c:v>
                </c:pt>
                <c:pt idx="1584">
                  <c:v>21.300999999999988</c:v>
                </c:pt>
                <c:pt idx="1585">
                  <c:v>21.155999999999999</c:v>
                </c:pt>
                <c:pt idx="1586">
                  <c:v>21.195</c:v>
                </c:pt>
                <c:pt idx="1587">
                  <c:v>21.239000000000001</c:v>
                </c:pt>
                <c:pt idx="1588">
                  <c:v>21.094000000000001</c:v>
                </c:pt>
                <c:pt idx="1589">
                  <c:v>21.193000000000001</c:v>
                </c:pt>
                <c:pt idx="1590">
                  <c:v>21.181999999999999</c:v>
                </c:pt>
                <c:pt idx="1591">
                  <c:v>21.03</c:v>
                </c:pt>
                <c:pt idx="1592">
                  <c:v>21.02</c:v>
                </c:pt>
                <c:pt idx="1593">
                  <c:v>21.138000000000005</c:v>
                </c:pt>
                <c:pt idx="1594">
                  <c:v>21.1</c:v>
                </c:pt>
                <c:pt idx="1595">
                  <c:v>20.968999999999948</c:v>
                </c:pt>
                <c:pt idx="1596">
                  <c:v>21.087999999999987</c:v>
                </c:pt>
                <c:pt idx="1597">
                  <c:v>20.95</c:v>
                </c:pt>
                <c:pt idx="1598">
                  <c:v>21.103000000000005</c:v>
                </c:pt>
                <c:pt idx="1599">
                  <c:v>20.928999999999949</c:v>
                </c:pt>
                <c:pt idx="1600">
                  <c:v>20.814000000000043</c:v>
                </c:pt>
                <c:pt idx="1601">
                  <c:v>20.978999999999989</c:v>
                </c:pt>
                <c:pt idx="1602">
                  <c:v>20.852</c:v>
                </c:pt>
                <c:pt idx="1603">
                  <c:v>20.907</c:v>
                </c:pt>
                <c:pt idx="1604">
                  <c:v>20.844999999999999</c:v>
                </c:pt>
                <c:pt idx="1605">
                  <c:v>20.919</c:v>
                </c:pt>
                <c:pt idx="1606">
                  <c:v>21.023</c:v>
                </c:pt>
                <c:pt idx="1607">
                  <c:v>20.919</c:v>
                </c:pt>
                <c:pt idx="1608">
                  <c:v>20.873999999999999</c:v>
                </c:pt>
                <c:pt idx="1609">
                  <c:v>20.805</c:v>
                </c:pt>
                <c:pt idx="1610">
                  <c:v>20.805</c:v>
                </c:pt>
                <c:pt idx="1611">
                  <c:v>20.610000000000031</c:v>
                </c:pt>
                <c:pt idx="1612">
                  <c:v>20.777000000000001</c:v>
                </c:pt>
                <c:pt idx="1613">
                  <c:v>20.515000000000001</c:v>
                </c:pt>
                <c:pt idx="1614">
                  <c:v>20.643000000000001</c:v>
                </c:pt>
                <c:pt idx="1615">
                  <c:v>20.698</c:v>
                </c:pt>
                <c:pt idx="1616">
                  <c:v>20.681000000000001</c:v>
                </c:pt>
                <c:pt idx="1617">
                  <c:v>20.657000000000043</c:v>
                </c:pt>
                <c:pt idx="1618">
                  <c:v>20.684000000000001</c:v>
                </c:pt>
                <c:pt idx="1619">
                  <c:v>20.744</c:v>
                </c:pt>
                <c:pt idx="1620">
                  <c:v>20.677000000000035</c:v>
                </c:pt>
                <c:pt idx="1621">
                  <c:v>20.571000000000005</c:v>
                </c:pt>
                <c:pt idx="1622">
                  <c:v>20.63700000000005</c:v>
                </c:pt>
                <c:pt idx="1623">
                  <c:v>20.547999999999988</c:v>
                </c:pt>
                <c:pt idx="1624">
                  <c:v>20.536999999999999</c:v>
                </c:pt>
                <c:pt idx="1625">
                  <c:v>20.747999999999987</c:v>
                </c:pt>
                <c:pt idx="1626">
                  <c:v>20.651000000000035</c:v>
                </c:pt>
                <c:pt idx="1627">
                  <c:v>20.611999999999998</c:v>
                </c:pt>
                <c:pt idx="1628">
                  <c:v>20.504999999999999</c:v>
                </c:pt>
                <c:pt idx="1629">
                  <c:v>20.558</c:v>
                </c:pt>
                <c:pt idx="1630">
                  <c:v>20.577000000000005</c:v>
                </c:pt>
                <c:pt idx="1631">
                  <c:v>20.535</c:v>
                </c:pt>
                <c:pt idx="1632">
                  <c:v>20.413</c:v>
                </c:pt>
                <c:pt idx="1633">
                  <c:v>20.449000000000002</c:v>
                </c:pt>
                <c:pt idx="1634">
                  <c:v>20.518000000000001</c:v>
                </c:pt>
                <c:pt idx="1635">
                  <c:v>20.513000000000005</c:v>
                </c:pt>
                <c:pt idx="1636">
                  <c:v>20.603000000000005</c:v>
                </c:pt>
                <c:pt idx="1637">
                  <c:v>20.329999999999988</c:v>
                </c:pt>
                <c:pt idx="1638">
                  <c:v>20.436</c:v>
                </c:pt>
                <c:pt idx="1639">
                  <c:v>20.399999999999999</c:v>
                </c:pt>
                <c:pt idx="1640">
                  <c:v>20.321000000000005</c:v>
                </c:pt>
                <c:pt idx="1641">
                  <c:v>20.454000000000001</c:v>
                </c:pt>
                <c:pt idx="1642">
                  <c:v>20.231999999999999</c:v>
                </c:pt>
                <c:pt idx="1643">
                  <c:v>20.207999999999988</c:v>
                </c:pt>
                <c:pt idx="1644">
                  <c:v>20.202000000000002</c:v>
                </c:pt>
                <c:pt idx="1645">
                  <c:v>20.239999999999988</c:v>
                </c:pt>
                <c:pt idx="1646">
                  <c:v>20.21</c:v>
                </c:pt>
                <c:pt idx="1647">
                  <c:v>20.187999999999999</c:v>
                </c:pt>
                <c:pt idx="1648">
                  <c:v>20.172999999999988</c:v>
                </c:pt>
                <c:pt idx="1649">
                  <c:v>20.042999999999989</c:v>
                </c:pt>
                <c:pt idx="1650">
                  <c:v>20.108000000000001</c:v>
                </c:pt>
                <c:pt idx="1651">
                  <c:v>20.091999999999999</c:v>
                </c:pt>
                <c:pt idx="1652">
                  <c:v>20.044</c:v>
                </c:pt>
                <c:pt idx="1653">
                  <c:v>20.013000000000005</c:v>
                </c:pt>
                <c:pt idx="1654">
                  <c:v>20.129000000000001</c:v>
                </c:pt>
                <c:pt idx="1655">
                  <c:v>20.03</c:v>
                </c:pt>
                <c:pt idx="1656">
                  <c:v>19.899999999999999</c:v>
                </c:pt>
                <c:pt idx="1657">
                  <c:v>20.013999999999999</c:v>
                </c:pt>
                <c:pt idx="1658">
                  <c:v>20.042999999999989</c:v>
                </c:pt>
                <c:pt idx="1659">
                  <c:v>19.901999999999987</c:v>
                </c:pt>
                <c:pt idx="1660">
                  <c:v>19.913</c:v>
                </c:pt>
                <c:pt idx="1661">
                  <c:v>19.863</c:v>
                </c:pt>
                <c:pt idx="1662">
                  <c:v>19.923999999999989</c:v>
                </c:pt>
                <c:pt idx="1663">
                  <c:v>19.904999999999987</c:v>
                </c:pt>
                <c:pt idx="1664">
                  <c:v>19.835000000000001</c:v>
                </c:pt>
                <c:pt idx="1665">
                  <c:v>19.87</c:v>
                </c:pt>
                <c:pt idx="1666">
                  <c:v>19.896999999999988</c:v>
                </c:pt>
                <c:pt idx="1667">
                  <c:v>19.73</c:v>
                </c:pt>
                <c:pt idx="1668">
                  <c:v>19.852</c:v>
                </c:pt>
                <c:pt idx="1669">
                  <c:v>19.792999999999989</c:v>
                </c:pt>
                <c:pt idx="1670">
                  <c:v>19.66</c:v>
                </c:pt>
                <c:pt idx="1671">
                  <c:v>19.811000000000035</c:v>
                </c:pt>
                <c:pt idx="1672">
                  <c:v>19.687000000000001</c:v>
                </c:pt>
                <c:pt idx="1673">
                  <c:v>19.614000000000051</c:v>
                </c:pt>
                <c:pt idx="1674">
                  <c:v>19.548999999999989</c:v>
                </c:pt>
                <c:pt idx="1675">
                  <c:v>19.550999999999988</c:v>
                </c:pt>
                <c:pt idx="1676">
                  <c:v>19.632000000000001</c:v>
                </c:pt>
                <c:pt idx="1677">
                  <c:v>19.716000000000001</c:v>
                </c:pt>
                <c:pt idx="1678">
                  <c:v>19.605</c:v>
                </c:pt>
                <c:pt idx="1679">
                  <c:v>19.567</c:v>
                </c:pt>
                <c:pt idx="1680">
                  <c:v>19.491</c:v>
                </c:pt>
                <c:pt idx="1681">
                  <c:v>19.587</c:v>
                </c:pt>
                <c:pt idx="1682">
                  <c:v>19.454000000000001</c:v>
                </c:pt>
                <c:pt idx="1683">
                  <c:v>19.542999999999989</c:v>
                </c:pt>
                <c:pt idx="1684">
                  <c:v>19.495999999999952</c:v>
                </c:pt>
                <c:pt idx="1685">
                  <c:v>19.489999999999949</c:v>
                </c:pt>
                <c:pt idx="1686">
                  <c:v>19.487999999999989</c:v>
                </c:pt>
                <c:pt idx="1687">
                  <c:v>19.364999999999988</c:v>
                </c:pt>
                <c:pt idx="1688">
                  <c:v>19.387</c:v>
                </c:pt>
                <c:pt idx="1689">
                  <c:v>19.503</c:v>
                </c:pt>
                <c:pt idx="1690">
                  <c:v>19.369</c:v>
                </c:pt>
                <c:pt idx="1691">
                  <c:v>19.421999999999986</c:v>
                </c:pt>
                <c:pt idx="1692">
                  <c:v>19.173999999999999</c:v>
                </c:pt>
                <c:pt idx="1693">
                  <c:v>19.295999999999989</c:v>
                </c:pt>
                <c:pt idx="1694">
                  <c:v>19.236999999999988</c:v>
                </c:pt>
                <c:pt idx="1695">
                  <c:v>19.14</c:v>
                </c:pt>
                <c:pt idx="1696">
                  <c:v>19.170999999999999</c:v>
                </c:pt>
                <c:pt idx="1697">
                  <c:v>19.186</c:v>
                </c:pt>
                <c:pt idx="1698">
                  <c:v>19.181999999999999</c:v>
                </c:pt>
                <c:pt idx="1699">
                  <c:v>19.228000000000002</c:v>
                </c:pt>
                <c:pt idx="1700">
                  <c:v>19.067</c:v>
                </c:pt>
                <c:pt idx="1701">
                  <c:v>19.09</c:v>
                </c:pt>
                <c:pt idx="1702">
                  <c:v>19.166</c:v>
                </c:pt>
                <c:pt idx="1703">
                  <c:v>19.079000000000001</c:v>
                </c:pt>
                <c:pt idx="1704">
                  <c:v>19.047000000000001</c:v>
                </c:pt>
                <c:pt idx="1705">
                  <c:v>19</c:v>
                </c:pt>
                <c:pt idx="1706">
                  <c:v>19.048999999999989</c:v>
                </c:pt>
                <c:pt idx="1707">
                  <c:v>18.939999999999987</c:v>
                </c:pt>
                <c:pt idx="1708">
                  <c:v>18.978999999999989</c:v>
                </c:pt>
                <c:pt idx="1709">
                  <c:v>18.811000000000035</c:v>
                </c:pt>
                <c:pt idx="1710">
                  <c:v>18.888999999999989</c:v>
                </c:pt>
                <c:pt idx="1711">
                  <c:v>18.901</c:v>
                </c:pt>
                <c:pt idx="1712">
                  <c:v>18.794</c:v>
                </c:pt>
                <c:pt idx="1713">
                  <c:v>18.781999999999989</c:v>
                </c:pt>
                <c:pt idx="1714">
                  <c:v>18.88</c:v>
                </c:pt>
                <c:pt idx="1715">
                  <c:v>18.767999999999986</c:v>
                </c:pt>
                <c:pt idx="1716">
                  <c:v>18.803999999999988</c:v>
                </c:pt>
                <c:pt idx="1717">
                  <c:v>18.803000000000001</c:v>
                </c:pt>
                <c:pt idx="1718">
                  <c:v>18.814000000000043</c:v>
                </c:pt>
                <c:pt idx="1719">
                  <c:v>18.803000000000001</c:v>
                </c:pt>
                <c:pt idx="1720">
                  <c:v>18.677000000000035</c:v>
                </c:pt>
                <c:pt idx="1721">
                  <c:v>18.784999999999989</c:v>
                </c:pt>
                <c:pt idx="1722">
                  <c:v>18.71</c:v>
                </c:pt>
                <c:pt idx="1723">
                  <c:v>18.625</c:v>
                </c:pt>
                <c:pt idx="1724">
                  <c:v>18.597999999999999</c:v>
                </c:pt>
                <c:pt idx="1725">
                  <c:v>18.61100000000005</c:v>
                </c:pt>
                <c:pt idx="1726">
                  <c:v>18.576000000000001</c:v>
                </c:pt>
                <c:pt idx="1727">
                  <c:v>18.591999999999999</c:v>
                </c:pt>
                <c:pt idx="1728">
                  <c:v>18.619000000000035</c:v>
                </c:pt>
                <c:pt idx="1729">
                  <c:v>18.518000000000001</c:v>
                </c:pt>
                <c:pt idx="1730">
                  <c:v>18.446999999999989</c:v>
                </c:pt>
                <c:pt idx="1731">
                  <c:v>18.484999999999989</c:v>
                </c:pt>
                <c:pt idx="1732">
                  <c:v>18.466999999999953</c:v>
                </c:pt>
                <c:pt idx="1733">
                  <c:v>18.504999999999999</c:v>
                </c:pt>
                <c:pt idx="1734">
                  <c:v>18.36</c:v>
                </c:pt>
                <c:pt idx="1735">
                  <c:v>18.324999999999999</c:v>
                </c:pt>
                <c:pt idx="1736">
                  <c:v>18.446999999999989</c:v>
                </c:pt>
                <c:pt idx="1737">
                  <c:v>18.338000000000001</c:v>
                </c:pt>
                <c:pt idx="1738">
                  <c:v>18.399000000000001</c:v>
                </c:pt>
                <c:pt idx="1739">
                  <c:v>18.263000000000002</c:v>
                </c:pt>
                <c:pt idx="1740">
                  <c:v>18.323</c:v>
                </c:pt>
                <c:pt idx="1741">
                  <c:v>18.347000000000001</c:v>
                </c:pt>
                <c:pt idx="1742">
                  <c:v>18.281999999999989</c:v>
                </c:pt>
                <c:pt idx="1743">
                  <c:v>18.27</c:v>
                </c:pt>
                <c:pt idx="1744">
                  <c:v>18.271000000000001</c:v>
                </c:pt>
                <c:pt idx="1745">
                  <c:v>18.196000000000005</c:v>
                </c:pt>
                <c:pt idx="1746">
                  <c:v>18.279</c:v>
                </c:pt>
                <c:pt idx="1747">
                  <c:v>18.308</c:v>
                </c:pt>
                <c:pt idx="1748">
                  <c:v>18.27</c:v>
                </c:pt>
                <c:pt idx="1749">
                  <c:v>18.257000000000001</c:v>
                </c:pt>
                <c:pt idx="1750">
                  <c:v>18.122</c:v>
                </c:pt>
                <c:pt idx="1751">
                  <c:v>18.09</c:v>
                </c:pt>
                <c:pt idx="1752">
                  <c:v>17.997</c:v>
                </c:pt>
                <c:pt idx="1753">
                  <c:v>17.919</c:v>
                </c:pt>
                <c:pt idx="1754">
                  <c:v>18.033000000000001</c:v>
                </c:pt>
                <c:pt idx="1755">
                  <c:v>17.937999999999999</c:v>
                </c:pt>
                <c:pt idx="1756">
                  <c:v>18.110000000000031</c:v>
                </c:pt>
                <c:pt idx="1757">
                  <c:v>17.876999999999999</c:v>
                </c:pt>
                <c:pt idx="1758">
                  <c:v>17.864999999999988</c:v>
                </c:pt>
                <c:pt idx="1759">
                  <c:v>17.873000000000001</c:v>
                </c:pt>
                <c:pt idx="1760">
                  <c:v>17.866</c:v>
                </c:pt>
                <c:pt idx="1761">
                  <c:v>17.979999999999986</c:v>
                </c:pt>
                <c:pt idx="1762">
                  <c:v>17.921999999999986</c:v>
                </c:pt>
                <c:pt idx="1763">
                  <c:v>17.896000000000001</c:v>
                </c:pt>
                <c:pt idx="1764">
                  <c:v>17.821999999999999</c:v>
                </c:pt>
                <c:pt idx="1765">
                  <c:v>17.896000000000001</c:v>
                </c:pt>
                <c:pt idx="1766">
                  <c:v>17.890999999999988</c:v>
                </c:pt>
                <c:pt idx="1767">
                  <c:v>17.89</c:v>
                </c:pt>
                <c:pt idx="1768">
                  <c:v>17.77</c:v>
                </c:pt>
                <c:pt idx="1769">
                  <c:v>17.773</c:v>
                </c:pt>
                <c:pt idx="1770">
                  <c:v>17.795999999999989</c:v>
                </c:pt>
                <c:pt idx="1771">
                  <c:v>17.689</c:v>
                </c:pt>
                <c:pt idx="1772">
                  <c:v>17.643000000000001</c:v>
                </c:pt>
                <c:pt idx="1773">
                  <c:v>17.661999999999999</c:v>
                </c:pt>
                <c:pt idx="1774">
                  <c:v>17.617000000000054</c:v>
                </c:pt>
                <c:pt idx="1775">
                  <c:v>17.581999999999987</c:v>
                </c:pt>
                <c:pt idx="1776">
                  <c:v>17.712</c:v>
                </c:pt>
                <c:pt idx="1777">
                  <c:v>17.600999999999999</c:v>
                </c:pt>
                <c:pt idx="1778">
                  <c:v>17.609000000000005</c:v>
                </c:pt>
                <c:pt idx="1779">
                  <c:v>17.585999999999952</c:v>
                </c:pt>
                <c:pt idx="1780">
                  <c:v>17.692</c:v>
                </c:pt>
                <c:pt idx="1781">
                  <c:v>17.574999999999999</c:v>
                </c:pt>
                <c:pt idx="1782">
                  <c:v>17.521000000000001</c:v>
                </c:pt>
                <c:pt idx="1783">
                  <c:v>17.663</c:v>
                </c:pt>
                <c:pt idx="1784">
                  <c:v>17.489999999999949</c:v>
                </c:pt>
                <c:pt idx="1785">
                  <c:v>17.5</c:v>
                </c:pt>
                <c:pt idx="1786">
                  <c:v>17.459999999999987</c:v>
                </c:pt>
                <c:pt idx="1787">
                  <c:v>17.461999999999989</c:v>
                </c:pt>
                <c:pt idx="1788">
                  <c:v>17.356000000000005</c:v>
                </c:pt>
                <c:pt idx="1789">
                  <c:v>17.414999999999999</c:v>
                </c:pt>
                <c:pt idx="1790">
                  <c:v>17.440999999999953</c:v>
                </c:pt>
                <c:pt idx="1791">
                  <c:v>17.324999999999999</c:v>
                </c:pt>
                <c:pt idx="1792">
                  <c:v>17.350000000000001</c:v>
                </c:pt>
                <c:pt idx="1793">
                  <c:v>17.347000000000001</c:v>
                </c:pt>
                <c:pt idx="1794">
                  <c:v>17.332999999999988</c:v>
                </c:pt>
                <c:pt idx="1795">
                  <c:v>17.385000000000002</c:v>
                </c:pt>
                <c:pt idx="1796">
                  <c:v>17.356000000000005</c:v>
                </c:pt>
                <c:pt idx="1797">
                  <c:v>17.306000000000001</c:v>
                </c:pt>
                <c:pt idx="1798">
                  <c:v>17.268999999999949</c:v>
                </c:pt>
                <c:pt idx="1799">
                  <c:v>17.146999999999988</c:v>
                </c:pt>
                <c:pt idx="1800">
                  <c:v>17.187000000000001</c:v>
                </c:pt>
                <c:pt idx="1801">
                  <c:v>17.273</c:v>
                </c:pt>
                <c:pt idx="1802">
                  <c:v>17.094000000000001</c:v>
                </c:pt>
                <c:pt idx="1803">
                  <c:v>17.192</c:v>
                </c:pt>
                <c:pt idx="1804">
                  <c:v>17.231999999999999</c:v>
                </c:pt>
                <c:pt idx="1805">
                  <c:v>17.13700000000005</c:v>
                </c:pt>
                <c:pt idx="1806">
                  <c:v>17.16</c:v>
                </c:pt>
                <c:pt idx="1807">
                  <c:v>17.047999999999988</c:v>
                </c:pt>
                <c:pt idx="1808">
                  <c:v>17.044</c:v>
                </c:pt>
                <c:pt idx="1809">
                  <c:v>17.087</c:v>
                </c:pt>
                <c:pt idx="1810">
                  <c:v>17.091000000000001</c:v>
                </c:pt>
                <c:pt idx="1811">
                  <c:v>17.166</c:v>
                </c:pt>
                <c:pt idx="1812">
                  <c:v>17.100000000000001</c:v>
                </c:pt>
                <c:pt idx="1813">
                  <c:v>17.053000000000001</c:v>
                </c:pt>
                <c:pt idx="1814">
                  <c:v>17.087999999999987</c:v>
                </c:pt>
                <c:pt idx="1815">
                  <c:v>17.024000000000001</c:v>
                </c:pt>
                <c:pt idx="1816">
                  <c:v>16.984000000000002</c:v>
                </c:pt>
                <c:pt idx="1817">
                  <c:v>16.998999999999953</c:v>
                </c:pt>
                <c:pt idx="1818">
                  <c:v>16.937999999999999</c:v>
                </c:pt>
                <c:pt idx="1819">
                  <c:v>16.891999999999999</c:v>
                </c:pt>
                <c:pt idx="1820">
                  <c:v>16.79</c:v>
                </c:pt>
                <c:pt idx="1821">
                  <c:v>16.963999999999952</c:v>
                </c:pt>
                <c:pt idx="1822">
                  <c:v>16.887</c:v>
                </c:pt>
                <c:pt idx="1823">
                  <c:v>16.861000000000001</c:v>
                </c:pt>
                <c:pt idx="1824">
                  <c:v>16.902999999999953</c:v>
                </c:pt>
                <c:pt idx="1825">
                  <c:v>16.961999999999989</c:v>
                </c:pt>
                <c:pt idx="1826">
                  <c:v>16.86</c:v>
                </c:pt>
                <c:pt idx="1827">
                  <c:v>16.898</c:v>
                </c:pt>
                <c:pt idx="1828">
                  <c:v>16.818000000000001</c:v>
                </c:pt>
                <c:pt idx="1829">
                  <c:v>16.79</c:v>
                </c:pt>
                <c:pt idx="1830">
                  <c:v>16.835000000000001</c:v>
                </c:pt>
                <c:pt idx="1831">
                  <c:v>16.802</c:v>
                </c:pt>
                <c:pt idx="1832">
                  <c:v>16.738</c:v>
                </c:pt>
                <c:pt idx="1833">
                  <c:v>16.835000000000001</c:v>
                </c:pt>
                <c:pt idx="1834">
                  <c:v>16.716000000000001</c:v>
                </c:pt>
                <c:pt idx="1835">
                  <c:v>16.809000000000001</c:v>
                </c:pt>
                <c:pt idx="1836">
                  <c:v>16.751000000000001</c:v>
                </c:pt>
                <c:pt idx="1837">
                  <c:v>16.594999999999999</c:v>
                </c:pt>
                <c:pt idx="1838">
                  <c:v>16.784999999999989</c:v>
                </c:pt>
                <c:pt idx="1839">
                  <c:v>16.759</c:v>
                </c:pt>
                <c:pt idx="1840">
                  <c:v>16.600000000000001</c:v>
                </c:pt>
                <c:pt idx="1841">
                  <c:v>16.713000000000001</c:v>
                </c:pt>
                <c:pt idx="1842">
                  <c:v>16.617000000000054</c:v>
                </c:pt>
                <c:pt idx="1843">
                  <c:v>16.581999999999987</c:v>
                </c:pt>
                <c:pt idx="1844">
                  <c:v>16.587</c:v>
                </c:pt>
                <c:pt idx="1845">
                  <c:v>16.605</c:v>
                </c:pt>
                <c:pt idx="1846">
                  <c:v>16.597999999999999</c:v>
                </c:pt>
                <c:pt idx="1847">
                  <c:v>16.545000000000002</c:v>
                </c:pt>
                <c:pt idx="1848">
                  <c:v>16.524999999999999</c:v>
                </c:pt>
                <c:pt idx="1849">
                  <c:v>16.582999999999949</c:v>
                </c:pt>
                <c:pt idx="1850">
                  <c:v>16.536000000000001</c:v>
                </c:pt>
                <c:pt idx="1851">
                  <c:v>16.579000000000001</c:v>
                </c:pt>
                <c:pt idx="1852">
                  <c:v>16.478999999999989</c:v>
                </c:pt>
                <c:pt idx="1853">
                  <c:v>16.478999999999989</c:v>
                </c:pt>
                <c:pt idx="1854">
                  <c:v>16.541</c:v>
                </c:pt>
                <c:pt idx="1855">
                  <c:v>16.45</c:v>
                </c:pt>
                <c:pt idx="1856">
                  <c:v>16.416</c:v>
                </c:pt>
                <c:pt idx="1857">
                  <c:v>16.510999999999999</c:v>
                </c:pt>
                <c:pt idx="1858">
                  <c:v>16.379000000000001</c:v>
                </c:pt>
                <c:pt idx="1859">
                  <c:v>16.419</c:v>
                </c:pt>
                <c:pt idx="1860">
                  <c:v>16.437999999999999</c:v>
                </c:pt>
                <c:pt idx="1861">
                  <c:v>16.436</c:v>
                </c:pt>
                <c:pt idx="1862">
                  <c:v>16.381</c:v>
                </c:pt>
                <c:pt idx="1863">
                  <c:v>16.32</c:v>
                </c:pt>
                <c:pt idx="1864">
                  <c:v>16.312000000000001</c:v>
                </c:pt>
                <c:pt idx="1865">
                  <c:v>16.300999999999988</c:v>
                </c:pt>
                <c:pt idx="1866">
                  <c:v>16.271999999999988</c:v>
                </c:pt>
                <c:pt idx="1867">
                  <c:v>16.292999999999989</c:v>
                </c:pt>
                <c:pt idx="1868">
                  <c:v>16.29</c:v>
                </c:pt>
                <c:pt idx="1869">
                  <c:v>16.2</c:v>
                </c:pt>
                <c:pt idx="1870">
                  <c:v>16.265999999999948</c:v>
                </c:pt>
                <c:pt idx="1871">
                  <c:v>16.285999999999948</c:v>
                </c:pt>
                <c:pt idx="1872">
                  <c:v>16.282999999999948</c:v>
                </c:pt>
                <c:pt idx="1873">
                  <c:v>16.236000000000001</c:v>
                </c:pt>
                <c:pt idx="1874">
                  <c:v>16.245999999999952</c:v>
                </c:pt>
                <c:pt idx="1875">
                  <c:v>16.135000000000005</c:v>
                </c:pt>
                <c:pt idx="1876">
                  <c:v>16.130000000000031</c:v>
                </c:pt>
                <c:pt idx="1877">
                  <c:v>16.091000000000001</c:v>
                </c:pt>
                <c:pt idx="1878">
                  <c:v>16.007000000000001</c:v>
                </c:pt>
                <c:pt idx="1879">
                  <c:v>15.988</c:v>
                </c:pt>
                <c:pt idx="1880">
                  <c:v>16.087</c:v>
                </c:pt>
                <c:pt idx="1881">
                  <c:v>16.088999999999952</c:v>
                </c:pt>
                <c:pt idx="1882">
                  <c:v>16.108000000000001</c:v>
                </c:pt>
                <c:pt idx="1883">
                  <c:v>16.024999999999999</c:v>
                </c:pt>
                <c:pt idx="1884">
                  <c:v>16.045000000000002</c:v>
                </c:pt>
                <c:pt idx="1885">
                  <c:v>15.963000000000006</c:v>
                </c:pt>
                <c:pt idx="1886">
                  <c:v>16.035</c:v>
                </c:pt>
                <c:pt idx="1887">
                  <c:v>15.999000000000002</c:v>
                </c:pt>
                <c:pt idx="1888">
                  <c:v>16.085999999999952</c:v>
                </c:pt>
                <c:pt idx="1889">
                  <c:v>15.98</c:v>
                </c:pt>
                <c:pt idx="1890">
                  <c:v>16.05</c:v>
                </c:pt>
                <c:pt idx="1891">
                  <c:v>15.863000000000021</c:v>
                </c:pt>
                <c:pt idx="1892">
                  <c:v>15.965000000000025</c:v>
                </c:pt>
                <c:pt idx="1893">
                  <c:v>15.952000000000025</c:v>
                </c:pt>
                <c:pt idx="1894">
                  <c:v>15.965000000000025</c:v>
                </c:pt>
                <c:pt idx="1895">
                  <c:v>15.956000000000021</c:v>
                </c:pt>
                <c:pt idx="1896">
                  <c:v>15.895000000000021</c:v>
                </c:pt>
                <c:pt idx="1897">
                  <c:v>15.913</c:v>
                </c:pt>
                <c:pt idx="1898">
                  <c:v>15.965000000000025</c:v>
                </c:pt>
                <c:pt idx="1899">
                  <c:v>15.842000000000002</c:v>
                </c:pt>
                <c:pt idx="1900">
                  <c:v>15.938000000000001</c:v>
                </c:pt>
                <c:pt idx="1901">
                  <c:v>15.887</c:v>
                </c:pt>
                <c:pt idx="1902">
                  <c:v>15.88</c:v>
                </c:pt>
                <c:pt idx="1903">
                  <c:v>15.829000000000002</c:v>
                </c:pt>
                <c:pt idx="1904">
                  <c:v>15.593</c:v>
                </c:pt>
                <c:pt idx="1905">
                  <c:v>15.708</c:v>
                </c:pt>
                <c:pt idx="1906">
                  <c:v>15.841000000000001</c:v>
                </c:pt>
                <c:pt idx="1907">
                  <c:v>15.731</c:v>
                </c:pt>
                <c:pt idx="1908">
                  <c:v>15.79</c:v>
                </c:pt>
                <c:pt idx="1909">
                  <c:v>15.741</c:v>
                </c:pt>
                <c:pt idx="1910">
                  <c:v>15.814</c:v>
                </c:pt>
                <c:pt idx="1911">
                  <c:v>15.711</c:v>
                </c:pt>
                <c:pt idx="1912">
                  <c:v>15.752000000000002</c:v>
                </c:pt>
                <c:pt idx="1913">
                  <c:v>15.723000000000001</c:v>
                </c:pt>
                <c:pt idx="1914">
                  <c:v>15.715</c:v>
                </c:pt>
                <c:pt idx="1915">
                  <c:v>15.564</c:v>
                </c:pt>
                <c:pt idx="1916">
                  <c:v>15.653</c:v>
                </c:pt>
                <c:pt idx="1917">
                  <c:v>15.582000000000004</c:v>
                </c:pt>
                <c:pt idx="1918">
                  <c:v>15.612</c:v>
                </c:pt>
                <c:pt idx="1919">
                  <c:v>15.503</c:v>
                </c:pt>
                <c:pt idx="1920">
                  <c:v>15.485000000000021</c:v>
                </c:pt>
                <c:pt idx="1921">
                  <c:v>15.579000000000002</c:v>
                </c:pt>
                <c:pt idx="1922">
                  <c:v>15.596</c:v>
                </c:pt>
                <c:pt idx="1923">
                  <c:v>15.583</c:v>
                </c:pt>
                <c:pt idx="1924">
                  <c:v>15.624000000000001</c:v>
                </c:pt>
                <c:pt idx="1925">
                  <c:v>15.456000000000021</c:v>
                </c:pt>
                <c:pt idx="1926">
                  <c:v>15.571</c:v>
                </c:pt>
                <c:pt idx="1927">
                  <c:v>15.574</c:v>
                </c:pt>
                <c:pt idx="1928">
                  <c:v>15.507</c:v>
                </c:pt>
                <c:pt idx="1929">
                  <c:v>15.522</c:v>
                </c:pt>
                <c:pt idx="1930">
                  <c:v>15.483000000000002</c:v>
                </c:pt>
                <c:pt idx="1931">
                  <c:v>15.504</c:v>
                </c:pt>
                <c:pt idx="1932">
                  <c:v>15.465000000000025</c:v>
                </c:pt>
                <c:pt idx="1933">
                  <c:v>15.432</c:v>
                </c:pt>
                <c:pt idx="1934">
                  <c:v>15.455000000000025</c:v>
                </c:pt>
                <c:pt idx="1935">
                  <c:v>15.335000000000004</c:v>
                </c:pt>
                <c:pt idx="1936">
                  <c:v>15.381</c:v>
                </c:pt>
                <c:pt idx="1937">
                  <c:v>15.249000000000001</c:v>
                </c:pt>
                <c:pt idx="1938">
                  <c:v>15.309000000000006</c:v>
                </c:pt>
                <c:pt idx="1939">
                  <c:v>15.296000000000001</c:v>
                </c:pt>
                <c:pt idx="1940">
                  <c:v>15.386000000000006</c:v>
                </c:pt>
                <c:pt idx="1941">
                  <c:v>15.274000000000001</c:v>
                </c:pt>
                <c:pt idx="1942">
                  <c:v>15.322000000000006</c:v>
                </c:pt>
                <c:pt idx="1943">
                  <c:v>15.398</c:v>
                </c:pt>
                <c:pt idx="1944">
                  <c:v>15.423</c:v>
                </c:pt>
                <c:pt idx="1945">
                  <c:v>15.236000000000001</c:v>
                </c:pt>
                <c:pt idx="1946">
                  <c:v>15.318</c:v>
                </c:pt>
                <c:pt idx="1947">
                  <c:v>15.398</c:v>
                </c:pt>
                <c:pt idx="1948">
                  <c:v>15.276</c:v>
                </c:pt>
                <c:pt idx="1949">
                  <c:v>15.291</c:v>
                </c:pt>
                <c:pt idx="1950">
                  <c:v>15.313000000000002</c:v>
                </c:pt>
                <c:pt idx="1951">
                  <c:v>15.355000000000029</c:v>
                </c:pt>
                <c:pt idx="1952">
                  <c:v>15.124000000000001</c:v>
                </c:pt>
                <c:pt idx="1953">
                  <c:v>15.241</c:v>
                </c:pt>
                <c:pt idx="1954">
                  <c:v>15.097</c:v>
                </c:pt>
                <c:pt idx="1955">
                  <c:v>15.122</c:v>
                </c:pt>
                <c:pt idx="1956">
                  <c:v>15.138999999999999</c:v>
                </c:pt>
                <c:pt idx="1957">
                  <c:v>15.113</c:v>
                </c:pt>
                <c:pt idx="1958">
                  <c:v>15.304</c:v>
                </c:pt>
                <c:pt idx="1959">
                  <c:v>15.171000000000001</c:v>
                </c:pt>
                <c:pt idx="1960">
                  <c:v>15.186</c:v>
                </c:pt>
                <c:pt idx="1961">
                  <c:v>15.155000000000006</c:v>
                </c:pt>
                <c:pt idx="1962">
                  <c:v>15.155000000000006</c:v>
                </c:pt>
                <c:pt idx="1963">
                  <c:v>15.126000000000001</c:v>
                </c:pt>
                <c:pt idx="1964">
                  <c:v>15.191000000000001</c:v>
                </c:pt>
                <c:pt idx="1965">
                  <c:v>15.209</c:v>
                </c:pt>
                <c:pt idx="1966">
                  <c:v>15.078000000000001</c:v>
                </c:pt>
                <c:pt idx="1967">
                  <c:v>15.066000000000004</c:v>
                </c:pt>
                <c:pt idx="1968">
                  <c:v>15.106</c:v>
                </c:pt>
                <c:pt idx="1969">
                  <c:v>14.993</c:v>
                </c:pt>
                <c:pt idx="1970">
                  <c:v>15.195</c:v>
                </c:pt>
                <c:pt idx="1971">
                  <c:v>15.128</c:v>
                </c:pt>
                <c:pt idx="1972">
                  <c:v>15.213000000000001</c:v>
                </c:pt>
                <c:pt idx="1973">
                  <c:v>15.247</c:v>
                </c:pt>
                <c:pt idx="1974">
                  <c:v>15.119</c:v>
                </c:pt>
                <c:pt idx="1975">
                  <c:v>15.24</c:v>
                </c:pt>
                <c:pt idx="1976">
                  <c:v>15.247999999999999</c:v>
                </c:pt>
                <c:pt idx="1977">
                  <c:v>15.247999999999999</c:v>
                </c:pt>
                <c:pt idx="1978">
                  <c:v>15.354000000000006</c:v>
                </c:pt>
                <c:pt idx="1979">
                  <c:v>15.311</c:v>
                </c:pt>
                <c:pt idx="1980">
                  <c:v>15.267000000000001</c:v>
                </c:pt>
                <c:pt idx="1981">
                  <c:v>15.312000000000006</c:v>
                </c:pt>
                <c:pt idx="1982">
                  <c:v>15.287000000000001</c:v>
                </c:pt>
                <c:pt idx="1983">
                  <c:v>15.332000000000004</c:v>
                </c:pt>
                <c:pt idx="1984">
                  <c:v>15.34</c:v>
                </c:pt>
                <c:pt idx="1985">
                  <c:v>15.315000000000021</c:v>
                </c:pt>
                <c:pt idx="1986">
                  <c:v>15.423</c:v>
                </c:pt>
                <c:pt idx="1987">
                  <c:v>15.401</c:v>
                </c:pt>
                <c:pt idx="1988">
                  <c:v>15.487</c:v>
                </c:pt>
                <c:pt idx="1989">
                  <c:v>15.394</c:v>
                </c:pt>
                <c:pt idx="1990">
                  <c:v>15.426</c:v>
                </c:pt>
                <c:pt idx="1991">
                  <c:v>15.408000000000001</c:v>
                </c:pt>
                <c:pt idx="1992">
                  <c:v>15.632</c:v>
                </c:pt>
                <c:pt idx="1993">
                  <c:v>15.586</c:v>
                </c:pt>
                <c:pt idx="1994">
                  <c:v>15.585000000000004</c:v>
                </c:pt>
                <c:pt idx="1995">
                  <c:v>15.559000000000006</c:v>
                </c:pt>
                <c:pt idx="1996">
                  <c:v>15.551</c:v>
                </c:pt>
                <c:pt idx="1997">
                  <c:v>15.547000000000001</c:v>
                </c:pt>
                <c:pt idx="1998">
                  <c:v>15.553000000000004</c:v>
                </c:pt>
                <c:pt idx="1999">
                  <c:v>15.636000000000001</c:v>
                </c:pt>
                <c:pt idx="2000">
                  <c:v>15.588000000000001</c:v>
                </c:pt>
                <c:pt idx="2001">
                  <c:v>15.587</c:v>
                </c:pt>
                <c:pt idx="2002">
                  <c:v>15.576000000000002</c:v>
                </c:pt>
                <c:pt idx="2003">
                  <c:v>15.747</c:v>
                </c:pt>
                <c:pt idx="2004">
                  <c:v>15.658000000000001</c:v>
                </c:pt>
                <c:pt idx="2005">
                  <c:v>15.705</c:v>
                </c:pt>
                <c:pt idx="2006">
                  <c:v>15.784000000000001</c:v>
                </c:pt>
                <c:pt idx="2007">
                  <c:v>15.767000000000001</c:v>
                </c:pt>
                <c:pt idx="2008">
                  <c:v>15.837</c:v>
                </c:pt>
                <c:pt idx="2009">
                  <c:v>15.856000000000025</c:v>
                </c:pt>
                <c:pt idx="2010">
                  <c:v>15.747</c:v>
                </c:pt>
                <c:pt idx="2011">
                  <c:v>15.784000000000001</c:v>
                </c:pt>
                <c:pt idx="2012">
                  <c:v>15.771000000000001</c:v>
                </c:pt>
                <c:pt idx="2013">
                  <c:v>15.869000000000023</c:v>
                </c:pt>
                <c:pt idx="2014">
                  <c:v>15.874000000000002</c:v>
                </c:pt>
                <c:pt idx="2015">
                  <c:v>15.937000000000001</c:v>
                </c:pt>
                <c:pt idx="2016">
                  <c:v>16.148</c:v>
                </c:pt>
                <c:pt idx="2017">
                  <c:v>16.123000000000001</c:v>
                </c:pt>
                <c:pt idx="2018">
                  <c:v>15.957000000000004</c:v>
                </c:pt>
                <c:pt idx="2019">
                  <c:v>16.016999999999999</c:v>
                </c:pt>
                <c:pt idx="2020">
                  <c:v>15.974</c:v>
                </c:pt>
                <c:pt idx="2021">
                  <c:v>16.04</c:v>
                </c:pt>
                <c:pt idx="2022">
                  <c:v>16.14</c:v>
                </c:pt>
                <c:pt idx="2023">
                  <c:v>16.170999999999999</c:v>
                </c:pt>
                <c:pt idx="2024">
                  <c:v>16.132999999999999</c:v>
                </c:pt>
                <c:pt idx="2025">
                  <c:v>16.172999999999988</c:v>
                </c:pt>
                <c:pt idx="2026">
                  <c:v>16.175000000000001</c:v>
                </c:pt>
                <c:pt idx="2027">
                  <c:v>16.149999999999999</c:v>
                </c:pt>
                <c:pt idx="2028">
                  <c:v>16.276</c:v>
                </c:pt>
                <c:pt idx="2029">
                  <c:v>16.152000000000001</c:v>
                </c:pt>
                <c:pt idx="2030">
                  <c:v>16.303999999999988</c:v>
                </c:pt>
                <c:pt idx="2031">
                  <c:v>16.239999999999988</c:v>
                </c:pt>
                <c:pt idx="2032">
                  <c:v>16.306999999999999</c:v>
                </c:pt>
                <c:pt idx="2033">
                  <c:v>16.259</c:v>
                </c:pt>
                <c:pt idx="2034">
                  <c:v>16.471999999999987</c:v>
                </c:pt>
                <c:pt idx="2035">
                  <c:v>16.404999999999987</c:v>
                </c:pt>
                <c:pt idx="2036">
                  <c:v>16.401</c:v>
                </c:pt>
                <c:pt idx="2037">
                  <c:v>16.405999999999953</c:v>
                </c:pt>
                <c:pt idx="2038">
                  <c:v>16.498999999999953</c:v>
                </c:pt>
                <c:pt idx="2039">
                  <c:v>16.507000000000001</c:v>
                </c:pt>
                <c:pt idx="2040">
                  <c:v>16.536999999999999</c:v>
                </c:pt>
                <c:pt idx="2041">
                  <c:v>16.489999999999949</c:v>
                </c:pt>
                <c:pt idx="2042">
                  <c:v>16.542000000000002</c:v>
                </c:pt>
                <c:pt idx="2043">
                  <c:v>16.597999999999999</c:v>
                </c:pt>
                <c:pt idx="2044">
                  <c:v>16.63400000000005</c:v>
                </c:pt>
                <c:pt idx="2045">
                  <c:v>16.690000000000001</c:v>
                </c:pt>
                <c:pt idx="2046">
                  <c:v>16.670999999999999</c:v>
                </c:pt>
                <c:pt idx="2047">
                  <c:v>16.617000000000054</c:v>
                </c:pt>
                <c:pt idx="2048">
                  <c:v>16.693999999999999</c:v>
                </c:pt>
                <c:pt idx="2049">
                  <c:v>16.809999999999999</c:v>
                </c:pt>
                <c:pt idx="2050">
                  <c:v>16.786999999999953</c:v>
                </c:pt>
                <c:pt idx="2051">
                  <c:v>16.757000000000001</c:v>
                </c:pt>
                <c:pt idx="2052">
                  <c:v>16.760999999999989</c:v>
                </c:pt>
                <c:pt idx="2053">
                  <c:v>16.923999999999989</c:v>
                </c:pt>
                <c:pt idx="2054">
                  <c:v>16.907</c:v>
                </c:pt>
                <c:pt idx="2055">
                  <c:v>16.888999999999989</c:v>
                </c:pt>
                <c:pt idx="2056">
                  <c:v>16.923999999999989</c:v>
                </c:pt>
                <c:pt idx="2057">
                  <c:v>16.947999999999986</c:v>
                </c:pt>
                <c:pt idx="2058">
                  <c:v>16.974</c:v>
                </c:pt>
                <c:pt idx="2059">
                  <c:v>17.041</c:v>
                </c:pt>
                <c:pt idx="2060">
                  <c:v>17.085999999999952</c:v>
                </c:pt>
                <c:pt idx="2061">
                  <c:v>17.024999999999999</c:v>
                </c:pt>
                <c:pt idx="2062">
                  <c:v>17.161999999999999</c:v>
                </c:pt>
                <c:pt idx="2063">
                  <c:v>17.087999999999987</c:v>
                </c:pt>
                <c:pt idx="2064">
                  <c:v>17.141999999999999</c:v>
                </c:pt>
                <c:pt idx="2065">
                  <c:v>17.274000000000001</c:v>
                </c:pt>
                <c:pt idx="2066">
                  <c:v>17.152000000000001</c:v>
                </c:pt>
                <c:pt idx="2067">
                  <c:v>17.132000000000001</c:v>
                </c:pt>
                <c:pt idx="2068">
                  <c:v>17.306999999999999</c:v>
                </c:pt>
                <c:pt idx="2069">
                  <c:v>17.326000000000001</c:v>
                </c:pt>
                <c:pt idx="2070">
                  <c:v>17.327000000000005</c:v>
                </c:pt>
                <c:pt idx="2071">
                  <c:v>17.381</c:v>
                </c:pt>
                <c:pt idx="2072">
                  <c:v>17.481000000000002</c:v>
                </c:pt>
                <c:pt idx="2073">
                  <c:v>17.434999999999999</c:v>
                </c:pt>
                <c:pt idx="2074">
                  <c:v>17.391999999999999</c:v>
                </c:pt>
                <c:pt idx="2075">
                  <c:v>17.521000000000001</c:v>
                </c:pt>
                <c:pt idx="2076">
                  <c:v>17.577999999999999</c:v>
                </c:pt>
                <c:pt idx="2077">
                  <c:v>17.600000000000001</c:v>
                </c:pt>
                <c:pt idx="2078">
                  <c:v>17.561999999999987</c:v>
                </c:pt>
                <c:pt idx="2079">
                  <c:v>17.675000000000001</c:v>
                </c:pt>
                <c:pt idx="2080">
                  <c:v>17.649999999999999</c:v>
                </c:pt>
                <c:pt idx="2081">
                  <c:v>17.63400000000005</c:v>
                </c:pt>
                <c:pt idx="2082">
                  <c:v>17.677000000000035</c:v>
                </c:pt>
                <c:pt idx="2083">
                  <c:v>17.812999999999999</c:v>
                </c:pt>
                <c:pt idx="2084">
                  <c:v>17.792000000000002</c:v>
                </c:pt>
                <c:pt idx="2085">
                  <c:v>17.87</c:v>
                </c:pt>
                <c:pt idx="2086">
                  <c:v>17.927999999999987</c:v>
                </c:pt>
                <c:pt idx="2087">
                  <c:v>17.962999999999937</c:v>
                </c:pt>
                <c:pt idx="2088">
                  <c:v>17.919</c:v>
                </c:pt>
                <c:pt idx="2089">
                  <c:v>17.872</c:v>
                </c:pt>
                <c:pt idx="2090">
                  <c:v>18.170999999999999</c:v>
                </c:pt>
                <c:pt idx="2091">
                  <c:v>18.231000000000005</c:v>
                </c:pt>
                <c:pt idx="2092">
                  <c:v>18.135999999999999</c:v>
                </c:pt>
                <c:pt idx="2093">
                  <c:v>18.347000000000001</c:v>
                </c:pt>
                <c:pt idx="2094">
                  <c:v>18.327999999999999</c:v>
                </c:pt>
                <c:pt idx="2095">
                  <c:v>18.297000000000001</c:v>
                </c:pt>
                <c:pt idx="2096">
                  <c:v>18.497</c:v>
                </c:pt>
                <c:pt idx="2097">
                  <c:v>18.482999999999937</c:v>
                </c:pt>
                <c:pt idx="2098">
                  <c:v>18.459999999999987</c:v>
                </c:pt>
                <c:pt idx="2099">
                  <c:v>18.402999999999953</c:v>
                </c:pt>
                <c:pt idx="2100">
                  <c:v>18.544</c:v>
                </c:pt>
                <c:pt idx="2101">
                  <c:v>18.635999999999999</c:v>
                </c:pt>
                <c:pt idx="2102">
                  <c:v>18.667999999999999</c:v>
                </c:pt>
                <c:pt idx="2103">
                  <c:v>18.798999999999989</c:v>
                </c:pt>
                <c:pt idx="2104">
                  <c:v>18.849</c:v>
                </c:pt>
                <c:pt idx="2105">
                  <c:v>18.786999999999953</c:v>
                </c:pt>
                <c:pt idx="2106">
                  <c:v>18.77</c:v>
                </c:pt>
                <c:pt idx="2107">
                  <c:v>18.776</c:v>
                </c:pt>
                <c:pt idx="2108">
                  <c:v>18.779</c:v>
                </c:pt>
                <c:pt idx="2109">
                  <c:v>18.757000000000001</c:v>
                </c:pt>
                <c:pt idx="2110">
                  <c:v>18.618000000000031</c:v>
                </c:pt>
                <c:pt idx="2111">
                  <c:v>18.704999999999988</c:v>
                </c:pt>
                <c:pt idx="2112">
                  <c:v>18.5</c:v>
                </c:pt>
                <c:pt idx="2113">
                  <c:v>18.638999999999999</c:v>
                </c:pt>
                <c:pt idx="2114">
                  <c:v>18.672999999999988</c:v>
                </c:pt>
                <c:pt idx="2115">
                  <c:v>18.884</c:v>
                </c:pt>
                <c:pt idx="2116">
                  <c:v>18.809000000000001</c:v>
                </c:pt>
                <c:pt idx="2117">
                  <c:v>18.863</c:v>
                </c:pt>
                <c:pt idx="2118">
                  <c:v>18.89</c:v>
                </c:pt>
                <c:pt idx="2119">
                  <c:v>18.545000000000002</c:v>
                </c:pt>
                <c:pt idx="2120">
                  <c:v>18.509</c:v>
                </c:pt>
                <c:pt idx="2121">
                  <c:v>18.610000000000031</c:v>
                </c:pt>
                <c:pt idx="2122">
                  <c:v>18.721999999999987</c:v>
                </c:pt>
                <c:pt idx="2123">
                  <c:v>18.736000000000001</c:v>
                </c:pt>
                <c:pt idx="2124">
                  <c:v>18.893999999999988</c:v>
                </c:pt>
                <c:pt idx="2125">
                  <c:v>18.876000000000001</c:v>
                </c:pt>
                <c:pt idx="2126">
                  <c:v>18.959</c:v>
                </c:pt>
                <c:pt idx="2127">
                  <c:v>19.036999999999999</c:v>
                </c:pt>
                <c:pt idx="2128">
                  <c:v>19.138999999999999</c:v>
                </c:pt>
                <c:pt idx="2129">
                  <c:v>19.163</c:v>
                </c:pt>
                <c:pt idx="2130">
                  <c:v>19.158999999999999</c:v>
                </c:pt>
                <c:pt idx="2131">
                  <c:v>19.326000000000001</c:v>
                </c:pt>
                <c:pt idx="2132">
                  <c:v>19.361999999999988</c:v>
                </c:pt>
                <c:pt idx="2133">
                  <c:v>19.497</c:v>
                </c:pt>
                <c:pt idx="2134">
                  <c:v>19.461999999999989</c:v>
                </c:pt>
                <c:pt idx="2135">
                  <c:v>19.626000000000001</c:v>
                </c:pt>
                <c:pt idx="2136">
                  <c:v>19.579999999999988</c:v>
                </c:pt>
                <c:pt idx="2137">
                  <c:v>19.75</c:v>
                </c:pt>
                <c:pt idx="2138">
                  <c:v>19.687999999999999</c:v>
                </c:pt>
                <c:pt idx="2139">
                  <c:v>19.835999999999999</c:v>
                </c:pt>
                <c:pt idx="2140">
                  <c:v>19.904999999999987</c:v>
                </c:pt>
                <c:pt idx="2141">
                  <c:v>20.103999999999999</c:v>
                </c:pt>
                <c:pt idx="2142">
                  <c:v>20.093</c:v>
                </c:pt>
                <c:pt idx="2143">
                  <c:v>20.085999999999952</c:v>
                </c:pt>
                <c:pt idx="2144">
                  <c:v>20.100000000000001</c:v>
                </c:pt>
                <c:pt idx="2145">
                  <c:v>20.224999999999987</c:v>
                </c:pt>
                <c:pt idx="2146">
                  <c:v>20.309000000000001</c:v>
                </c:pt>
                <c:pt idx="2147">
                  <c:v>20.295000000000002</c:v>
                </c:pt>
                <c:pt idx="2148">
                  <c:v>20.364999999999988</c:v>
                </c:pt>
                <c:pt idx="2149">
                  <c:v>20.428999999999949</c:v>
                </c:pt>
                <c:pt idx="2150">
                  <c:v>20.373000000000001</c:v>
                </c:pt>
                <c:pt idx="2151">
                  <c:v>20.556000000000001</c:v>
                </c:pt>
                <c:pt idx="2152">
                  <c:v>20.588999999999952</c:v>
                </c:pt>
                <c:pt idx="2153">
                  <c:v>20.661999999999999</c:v>
                </c:pt>
                <c:pt idx="2154">
                  <c:v>20.667000000000005</c:v>
                </c:pt>
                <c:pt idx="2155">
                  <c:v>20.664000000000001</c:v>
                </c:pt>
                <c:pt idx="2156">
                  <c:v>20.69</c:v>
                </c:pt>
                <c:pt idx="2157">
                  <c:v>20.622</c:v>
                </c:pt>
                <c:pt idx="2158">
                  <c:v>20.774000000000001</c:v>
                </c:pt>
                <c:pt idx="2159">
                  <c:v>20.780999999999953</c:v>
                </c:pt>
                <c:pt idx="2160">
                  <c:v>20.75</c:v>
                </c:pt>
                <c:pt idx="2161">
                  <c:v>20.9</c:v>
                </c:pt>
                <c:pt idx="2162">
                  <c:v>20.951000000000001</c:v>
                </c:pt>
                <c:pt idx="2163">
                  <c:v>20.866</c:v>
                </c:pt>
                <c:pt idx="2164">
                  <c:v>20.977</c:v>
                </c:pt>
                <c:pt idx="2165">
                  <c:v>21.021999999999988</c:v>
                </c:pt>
                <c:pt idx="2166">
                  <c:v>21.114999999999998</c:v>
                </c:pt>
                <c:pt idx="2167">
                  <c:v>21.100999999999999</c:v>
                </c:pt>
                <c:pt idx="2168">
                  <c:v>21.01</c:v>
                </c:pt>
                <c:pt idx="2169">
                  <c:v>21.033000000000001</c:v>
                </c:pt>
                <c:pt idx="2170">
                  <c:v>21.341000000000001</c:v>
                </c:pt>
                <c:pt idx="2171">
                  <c:v>21.181999999999999</c:v>
                </c:pt>
                <c:pt idx="2172">
                  <c:v>21.285999999999948</c:v>
                </c:pt>
                <c:pt idx="2173">
                  <c:v>21.22</c:v>
                </c:pt>
                <c:pt idx="2174">
                  <c:v>21.297000000000001</c:v>
                </c:pt>
                <c:pt idx="2175">
                  <c:v>21.21</c:v>
                </c:pt>
                <c:pt idx="2176">
                  <c:v>21.350999999999999</c:v>
                </c:pt>
                <c:pt idx="2177">
                  <c:v>21.355</c:v>
                </c:pt>
                <c:pt idx="2178">
                  <c:v>21.376000000000001</c:v>
                </c:pt>
                <c:pt idx="2179">
                  <c:v>21.466999999999953</c:v>
                </c:pt>
                <c:pt idx="2180">
                  <c:v>21.49</c:v>
                </c:pt>
                <c:pt idx="2181">
                  <c:v>21.324999999999999</c:v>
                </c:pt>
                <c:pt idx="2182">
                  <c:v>21.291</c:v>
                </c:pt>
                <c:pt idx="2183">
                  <c:v>21.407</c:v>
                </c:pt>
                <c:pt idx="2184">
                  <c:v>21.385000000000002</c:v>
                </c:pt>
                <c:pt idx="2185">
                  <c:v>21.353000000000005</c:v>
                </c:pt>
                <c:pt idx="2186">
                  <c:v>21.361999999999988</c:v>
                </c:pt>
                <c:pt idx="2187">
                  <c:v>21.459999999999987</c:v>
                </c:pt>
                <c:pt idx="2188">
                  <c:v>21.295999999999989</c:v>
                </c:pt>
                <c:pt idx="2189">
                  <c:v>21.411000000000001</c:v>
                </c:pt>
                <c:pt idx="2190">
                  <c:v>21.437999999999999</c:v>
                </c:pt>
                <c:pt idx="2191">
                  <c:v>21.343</c:v>
                </c:pt>
                <c:pt idx="2192">
                  <c:v>21.334000000000035</c:v>
                </c:pt>
                <c:pt idx="2193">
                  <c:v>21.279999999999987</c:v>
                </c:pt>
                <c:pt idx="2194">
                  <c:v>21.343</c:v>
                </c:pt>
                <c:pt idx="2195">
                  <c:v>21.335000000000001</c:v>
                </c:pt>
                <c:pt idx="2196">
                  <c:v>21.295999999999989</c:v>
                </c:pt>
                <c:pt idx="2197">
                  <c:v>21.49</c:v>
                </c:pt>
                <c:pt idx="2198">
                  <c:v>21.437999999999999</c:v>
                </c:pt>
                <c:pt idx="2199">
                  <c:v>21.439999999999987</c:v>
                </c:pt>
                <c:pt idx="2200">
                  <c:v>21.285999999999948</c:v>
                </c:pt>
                <c:pt idx="2201">
                  <c:v>21.417999999999999</c:v>
                </c:pt>
                <c:pt idx="2202">
                  <c:v>21.384</c:v>
                </c:pt>
                <c:pt idx="2203">
                  <c:v>21.439999999999987</c:v>
                </c:pt>
                <c:pt idx="2204">
                  <c:v>21.427999999999987</c:v>
                </c:pt>
                <c:pt idx="2205">
                  <c:v>21.408999999999953</c:v>
                </c:pt>
                <c:pt idx="2206">
                  <c:v>21.372</c:v>
                </c:pt>
                <c:pt idx="2207">
                  <c:v>21.401999999999987</c:v>
                </c:pt>
                <c:pt idx="2208">
                  <c:v>21.428999999999949</c:v>
                </c:pt>
                <c:pt idx="2209">
                  <c:v>21.401999999999987</c:v>
                </c:pt>
                <c:pt idx="2210">
                  <c:v>21.536000000000001</c:v>
                </c:pt>
                <c:pt idx="2211">
                  <c:v>21.466999999999953</c:v>
                </c:pt>
                <c:pt idx="2212">
                  <c:v>21.369</c:v>
                </c:pt>
                <c:pt idx="2213">
                  <c:v>21.457999999999988</c:v>
                </c:pt>
                <c:pt idx="2214">
                  <c:v>21.605</c:v>
                </c:pt>
                <c:pt idx="2215">
                  <c:v>21.635000000000005</c:v>
                </c:pt>
                <c:pt idx="2216">
                  <c:v>21.492999999999952</c:v>
                </c:pt>
                <c:pt idx="2217">
                  <c:v>21.591999999999999</c:v>
                </c:pt>
                <c:pt idx="2218">
                  <c:v>21.678000000000001</c:v>
                </c:pt>
                <c:pt idx="2219">
                  <c:v>21.744</c:v>
                </c:pt>
                <c:pt idx="2220">
                  <c:v>21.809000000000001</c:v>
                </c:pt>
                <c:pt idx="2221">
                  <c:v>21.687000000000001</c:v>
                </c:pt>
                <c:pt idx="2222">
                  <c:v>21.594000000000001</c:v>
                </c:pt>
                <c:pt idx="2223">
                  <c:v>21.736999999999988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970-4AD6-92FB-572C196BB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857088"/>
        <c:axId val="240859392"/>
      </c:scatterChart>
      <c:valAx>
        <c:axId val="240857088"/>
        <c:scaling>
          <c:orientation val="minMax"/>
          <c:min val="733640"/>
        </c:scaling>
        <c:delete val="0"/>
        <c:axPos val="b"/>
        <c:numFmt formatCode="m/d/yy;@" sourceLinked="0"/>
        <c:majorTickMark val="out"/>
        <c:minorTickMark val="out"/>
        <c:tickLblPos val="nextTo"/>
        <c:txPr>
          <a:bodyPr rot="5400000"/>
          <a:lstStyle/>
          <a:p>
            <a:pPr>
              <a:defRPr/>
            </a:pPr>
            <a:endParaRPr lang="en-US"/>
          </a:p>
        </c:txPr>
        <c:crossAx val="240859392"/>
        <c:crosses val="autoZero"/>
        <c:crossBetween val="midCat"/>
        <c:majorUnit val="1"/>
        <c:minorUnit val="0.25"/>
      </c:valAx>
      <c:valAx>
        <c:axId val="240859392"/>
        <c:scaling>
          <c:orientation val="minMax"/>
          <c:max val="25"/>
          <c:min val="1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Temperature (Deg C)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40857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294983499308445"/>
          <c:y val="6.7145321122789425E-2"/>
          <c:w val="0.21956812013426086"/>
          <c:h val="0.1396693470991849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Scott River Elevation</a:t>
            </a:r>
          </a:p>
        </c:rich>
      </c:tx>
      <c:layout>
        <c:manualLayout>
          <c:xMode val="edge"/>
          <c:yMode val="edge"/>
          <c:x val="0.34884420697412821"/>
          <c:y val="2.588530027633787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987911526915372"/>
          <c:y val="0.11781893740555158"/>
          <c:w val="0.85002927091830227"/>
          <c:h val="0.70902206116280919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3A2BFD"/>
              </a:solidFill>
            </a:ln>
          </c:spPr>
          <c:marker>
            <c:symbol val="none"/>
          </c:marker>
          <c:xVal>
            <c:numRef>
              <c:f>Sheet1!$K$2:$K$703</c:f>
              <c:numCache>
                <c:formatCode>General</c:formatCode>
                <c:ptCount val="702"/>
                <c:pt idx="0">
                  <c:v>0.1007</c:v>
                </c:pt>
                <c:pt idx="1">
                  <c:v>0.20119999999999999</c:v>
                </c:pt>
                <c:pt idx="2">
                  <c:v>0.3044</c:v>
                </c:pt>
                <c:pt idx="3">
                  <c:v>0.40579999999999994</c:v>
                </c:pt>
                <c:pt idx="4">
                  <c:v>0.51190000000000002</c:v>
                </c:pt>
                <c:pt idx="5">
                  <c:v>0.61819999999999997</c:v>
                </c:pt>
                <c:pt idx="6">
                  <c:v>0.72549999999999992</c:v>
                </c:pt>
                <c:pt idx="7">
                  <c:v>0.73599999999999988</c:v>
                </c:pt>
                <c:pt idx="8">
                  <c:v>0.83709999999999996</c:v>
                </c:pt>
                <c:pt idx="9">
                  <c:v>0.93789999999999984</c:v>
                </c:pt>
                <c:pt idx="10">
                  <c:v>1.0388999999999999</c:v>
                </c:pt>
                <c:pt idx="11">
                  <c:v>1.0828</c:v>
                </c:pt>
                <c:pt idx="12">
                  <c:v>1.1465000000000001</c:v>
                </c:pt>
                <c:pt idx="13">
                  <c:v>1.2727999999999999</c:v>
                </c:pt>
                <c:pt idx="14">
                  <c:v>1.2793999999999999</c:v>
                </c:pt>
                <c:pt idx="15">
                  <c:v>1.3993</c:v>
                </c:pt>
                <c:pt idx="16">
                  <c:v>1.4402999999999999</c:v>
                </c:pt>
                <c:pt idx="17">
                  <c:v>1.5377000000000001</c:v>
                </c:pt>
                <c:pt idx="18">
                  <c:v>1.5734000000000001</c:v>
                </c:pt>
                <c:pt idx="19">
                  <c:v>1.6776000000000002</c:v>
                </c:pt>
                <c:pt idx="20">
                  <c:v>1.7833000000000001</c:v>
                </c:pt>
                <c:pt idx="21">
                  <c:v>1.8077000000000003</c:v>
                </c:pt>
                <c:pt idx="22">
                  <c:v>1.9226000000000003</c:v>
                </c:pt>
                <c:pt idx="23">
                  <c:v>1.9486000000000003</c:v>
                </c:pt>
                <c:pt idx="24">
                  <c:v>2.0621000000000005</c:v>
                </c:pt>
                <c:pt idx="25">
                  <c:v>2.0932000000000004</c:v>
                </c:pt>
                <c:pt idx="26">
                  <c:v>2.2048000000000001</c:v>
                </c:pt>
                <c:pt idx="27">
                  <c:v>2.2315</c:v>
                </c:pt>
                <c:pt idx="28">
                  <c:v>2.3464</c:v>
                </c:pt>
                <c:pt idx="29">
                  <c:v>2.3774999999999999</c:v>
                </c:pt>
                <c:pt idx="30">
                  <c:v>2.4631999999999996</c:v>
                </c:pt>
                <c:pt idx="31">
                  <c:v>2.5840999999999998</c:v>
                </c:pt>
                <c:pt idx="32">
                  <c:v>2.6126999999999998</c:v>
                </c:pt>
                <c:pt idx="33">
                  <c:v>2.7133999999999996</c:v>
                </c:pt>
                <c:pt idx="34">
                  <c:v>2.8193999999999995</c:v>
                </c:pt>
                <c:pt idx="35">
                  <c:v>2.8342999999999998</c:v>
                </c:pt>
                <c:pt idx="36">
                  <c:v>2.9377</c:v>
                </c:pt>
                <c:pt idx="37">
                  <c:v>3.0476000000000001</c:v>
                </c:pt>
                <c:pt idx="38">
                  <c:v>3.1475</c:v>
                </c:pt>
                <c:pt idx="39">
                  <c:v>3.2494000000000001</c:v>
                </c:pt>
                <c:pt idx="40">
                  <c:v>3.3592000000000004</c:v>
                </c:pt>
                <c:pt idx="41">
                  <c:v>3.3957000000000002</c:v>
                </c:pt>
                <c:pt idx="42">
                  <c:v>3.5257000000000001</c:v>
                </c:pt>
                <c:pt idx="43">
                  <c:v>3.5487000000000002</c:v>
                </c:pt>
                <c:pt idx="44">
                  <c:v>3.6979000000000002</c:v>
                </c:pt>
                <c:pt idx="45">
                  <c:v>3.7217000000000002</c:v>
                </c:pt>
                <c:pt idx="46">
                  <c:v>3.8603000000000001</c:v>
                </c:pt>
                <c:pt idx="47">
                  <c:v>3.9540000000000002</c:v>
                </c:pt>
                <c:pt idx="48">
                  <c:v>3.9694000000000003</c:v>
                </c:pt>
                <c:pt idx="49">
                  <c:v>4.0857999999999999</c:v>
                </c:pt>
                <c:pt idx="50">
                  <c:v>4.1886000000000001</c:v>
                </c:pt>
                <c:pt idx="51">
                  <c:v>4.289200000000001</c:v>
                </c:pt>
                <c:pt idx="52">
                  <c:v>4.3903000000000008</c:v>
                </c:pt>
                <c:pt idx="53">
                  <c:v>4.491200000000001</c:v>
                </c:pt>
                <c:pt idx="54">
                  <c:v>4.5954000000000006</c:v>
                </c:pt>
                <c:pt idx="55">
                  <c:v>4.698500000000001</c:v>
                </c:pt>
                <c:pt idx="56">
                  <c:v>4.8127000000000004</c:v>
                </c:pt>
                <c:pt idx="57">
                  <c:v>4.8851000000000004</c:v>
                </c:pt>
                <c:pt idx="58">
                  <c:v>4.9322000000000008</c:v>
                </c:pt>
                <c:pt idx="59">
                  <c:v>5.0435000000000008</c:v>
                </c:pt>
                <c:pt idx="60">
                  <c:v>5.1012000000000004</c:v>
                </c:pt>
                <c:pt idx="61">
                  <c:v>5.1878000000000011</c:v>
                </c:pt>
                <c:pt idx="62">
                  <c:v>5.2924000000000015</c:v>
                </c:pt>
                <c:pt idx="63">
                  <c:v>5.3938000000000015</c:v>
                </c:pt>
                <c:pt idx="64">
                  <c:v>5.4052000000000007</c:v>
                </c:pt>
                <c:pt idx="65">
                  <c:v>5.5049000000000001</c:v>
                </c:pt>
                <c:pt idx="66">
                  <c:v>5.6123000000000003</c:v>
                </c:pt>
                <c:pt idx="67">
                  <c:v>5.6435000000000004</c:v>
                </c:pt>
                <c:pt idx="68">
                  <c:v>5.7578999999999994</c:v>
                </c:pt>
                <c:pt idx="69">
                  <c:v>5.8577999999999992</c:v>
                </c:pt>
                <c:pt idx="70">
                  <c:v>5.8660999999999994</c:v>
                </c:pt>
                <c:pt idx="71">
                  <c:v>5.9786999999999999</c:v>
                </c:pt>
                <c:pt idx="72">
                  <c:v>6.0828999999999995</c:v>
                </c:pt>
                <c:pt idx="73">
                  <c:v>6.1287999999999991</c:v>
                </c:pt>
                <c:pt idx="74">
                  <c:v>6.1936999999999989</c:v>
                </c:pt>
                <c:pt idx="75">
                  <c:v>6.3249999999999993</c:v>
                </c:pt>
                <c:pt idx="76">
                  <c:v>6.3407999999999989</c:v>
                </c:pt>
                <c:pt idx="77">
                  <c:v>6.4836999999999989</c:v>
                </c:pt>
                <c:pt idx="78">
                  <c:v>6.5655999999999981</c:v>
                </c:pt>
                <c:pt idx="79">
                  <c:v>6.5995999999999988</c:v>
                </c:pt>
                <c:pt idx="80">
                  <c:v>6.6854999999999984</c:v>
                </c:pt>
                <c:pt idx="81">
                  <c:v>6.7886999999999977</c:v>
                </c:pt>
                <c:pt idx="82">
                  <c:v>6.8889999999999985</c:v>
                </c:pt>
                <c:pt idx="83">
                  <c:v>6.9904999999999982</c:v>
                </c:pt>
                <c:pt idx="84">
                  <c:v>7.0920999999999985</c:v>
                </c:pt>
                <c:pt idx="85">
                  <c:v>7.194399999999999</c:v>
                </c:pt>
                <c:pt idx="86">
                  <c:v>7.2570999999999986</c:v>
                </c:pt>
                <c:pt idx="87">
                  <c:v>7.3334999999999981</c:v>
                </c:pt>
                <c:pt idx="88">
                  <c:v>7.4364999999999979</c:v>
                </c:pt>
                <c:pt idx="89">
                  <c:v>7.5368999999999975</c:v>
                </c:pt>
                <c:pt idx="90">
                  <c:v>7.6375999999999973</c:v>
                </c:pt>
                <c:pt idx="91">
                  <c:v>7.7547999999999977</c:v>
                </c:pt>
                <c:pt idx="92">
                  <c:v>7.7559999999999976</c:v>
                </c:pt>
                <c:pt idx="93">
                  <c:v>7.8637999999999977</c:v>
                </c:pt>
                <c:pt idx="94">
                  <c:v>7.9639999999999969</c:v>
                </c:pt>
                <c:pt idx="95">
                  <c:v>8.0665999999999976</c:v>
                </c:pt>
                <c:pt idx="96">
                  <c:v>8.1676999999999982</c:v>
                </c:pt>
                <c:pt idx="97">
                  <c:v>8.2676999999999978</c:v>
                </c:pt>
                <c:pt idx="98">
                  <c:v>8.3730999999999973</c:v>
                </c:pt>
                <c:pt idx="99">
                  <c:v>8.4311999999999969</c:v>
                </c:pt>
                <c:pt idx="100">
                  <c:v>8.4926999999999975</c:v>
                </c:pt>
                <c:pt idx="101">
                  <c:v>8.5930999999999962</c:v>
                </c:pt>
                <c:pt idx="102">
                  <c:v>8.6994999999999969</c:v>
                </c:pt>
                <c:pt idx="103">
                  <c:v>8.8018999999999963</c:v>
                </c:pt>
                <c:pt idx="104">
                  <c:v>8.9041999999999959</c:v>
                </c:pt>
                <c:pt idx="105">
                  <c:v>8.9699999999999953</c:v>
                </c:pt>
                <c:pt idx="106">
                  <c:v>9.0159999999999947</c:v>
                </c:pt>
                <c:pt idx="107">
                  <c:v>9.1215999999999955</c:v>
                </c:pt>
                <c:pt idx="108">
                  <c:v>9.2262999999999948</c:v>
                </c:pt>
                <c:pt idx="109">
                  <c:v>9.295599999999995</c:v>
                </c:pt>
                <c:pt idx="110">
                  <c:v>9.3399999999999945</c:v>
                </c:pt>
                <c:pt idx="111">
                  <c:v>9.4502999999999933</c:v>
                </c:pt>
                <c:pt idx="112">
                  <c:v>9.5586999999999929</c:v>
                </c:pt>
                <c:pt idx="113">
                  <c:v>9.5949999999999935</c:v>
                </c:pt>
                <c:pt idx="114">
                  <c:v>9.7080999999999928</c:v>
                </c:pt>
                <c:pt idx="115">
                  <c:v>9.7485999999999926</c:v>
                </c:pt>
                <c:pt idx="116">
                  <c:v>9.850999999999992</c:v>
                </c:pt>
                <c:pt idx="117">
                  <c:v>9.9518999999999931</c:v>
                </c:pt>
                <c:pt idx="118">
                  <c:v>10.053199999999991</c:v>
                </c:pt>
                <c:pt idx="119">
                  <c:v>10.161799999999992</c:v>
                </c:pt>
                <c:pt idx="120">
                  <c:v>10.196599999999991</c:v>
                </c:pt>
                <c:pt idx="121">
                  <c:v>10.270499999999991</c:v>
                </c:pt>
                <c:pt idx="122">
                  <c:v>10.29229999999999</c:v>
                </c:pt>
                <c:pt idx="123">
                  <c:v>10.38469999999999</c:v>
                </c:pt>
                <c:pt idx="124">
                  <c:v>10.420099999999989</c:v>
                </c:pt>
                <c:pt idx="125">
                  <c:v>10.493099999999989</c:v>
                </c:pt>
                <c:pt idx="126">
                  <c:v>10.59349999999999</c:v>
                </c:pt>
                <c:pt idx="127">
                  <c:v>10.68509999999999</c:v>
                </c:pt>
                <c:pt idx="128">
                  <c:v>10.700599999999989</c:v>
                </c:pt>
                <c:pt idx="129">
                  <c:v>10.804499999999988</c:v>
                </c:pt>
                <c:pt idx="130">
                  <c:v>10.852799999999988</c:v>
                </c:pt>
                <c:pt idx="131">
                  <c:v>10.963899999999988</c:v>
                </c:pt>
                <c:pt idx="132">
                  <c:v>10.971699999999988</c:v>
                </c:pt>
                <c:pt idx="133">
                  <c:v>11.074499999999988</c:v>
                </c:pt>
                <c:pt idx="134">
                  <c:v>11.150099999999988</c:v>
                </c:pt>
                <c:pt idx="135">
                  <c:v>11.260699999999987</c:v>
                </c:pt>
                <c:pt idx="136">
                  <c:v>11.283699999999987</c:v>
                </c:pt>
                <c:pt idx="137">
                  <c:v>11.387699999999988</c:v>
                </c:pt>
                <c:pt idx="138">
                  <c:v>11.436699999999988</c:v>
                </c:pt>
                <c:pt idx="139">
                  <c:v>11.490599999999988</c:v>
                </c:pt>
                <c:pt idx="140">
                  <c:v>11.599199999999987</c:v>
                </c:pt>
                <c:pt idx="141">
                  <c:v>11.664599999999988</c:v>
                </c:pt>
                <c:pt idx="142">
                  <c:v>11.736099999999988</c:v>
                </c:pt>
                <c:pt idx="143">
                  <c:v>11.840699999999988</c:v>
                </c:pt>
                <c:pt idx="144">
                  <c:v>11.943299999999988</c:v>
                </c:pt>
                <c:pt idx="145">
                  <c:v>12.053699999999989</c:v>
                </c:pt>
                <c:pt idx="146">
                  <c:v>12.058799999999989</c:v>
                </c:pt>
                <c:pt idx="147">
                  <c:v>12.157899999999989</c:v>
                </c:pt>
                <c:pt idx="148">
                  <c:v>12.167099999999989</c:v>
                </c:pt>
                <c:pt idx="149">
                  <c:v>12.269799999999989</c:v>
                </c:pt>
                <c:pt idx="150">
                  <c:v>12.37149999999999</c:v>
                </c:pt>
                <c:pt idx="151">
                  <c:v>12.484499999999992</c:v>
                </c:pt>
                <c:pt idx="152">
                  <c:v>12.61029999999999</c:v>
                </c:pt>
                <c:pt idx="153">
                  <c:v>12.711299999999991</c:v>
                </c:pt>
                <c:pt idx="154">
                  <c:v>12.721899999999991</c:v>
                </c:pt>
                <c:pt idx="155">
                  <c:v>12.861299999999989</c:v>
                </c:pt>
                <c:pt idx="156">
                  <c:v>12.962499999999991</c:v>
                </c:pt>
                <c:pt idx="157">
                  <c:v>13.011999999999992</c:v>
                </c:pt>
                <c:pt idx="158">
                  <c:v>13.089599999999992</c:v>
                </c:pt>
                <c:pt idx="159">
                  <c:v>13.144799999999991</c:v>
                </c:pt>
                <c:pt idx="160">
                  <c:v>13.277699999999992</c:v>
                </c:pt>
                <c:pt idx="161">
                  <c:v>13.387799999999991</c:v>
                </c:pt>
                <c:pt idx="162">
                  <c:v>13.490199999999991</c:v>
                </c:pt>
                <c:pt idx="163">
                  <c:v>13.591099999999992</c:v>
                </c:pt>
                <c:pt idx="164">
                  <c:v>13.69189999999999</c:v>
                </c:pt>
                <c:pt idx="165">
                  <c:v>13.791999999999991</c:v>
                </c:pt>
                <c:pt idx="166">
                  <c:v>13.891899999999991</c:v>
                </c:pt>
                <c:pt idx="167">
                  <c:v>14.004499999999991</c:v>
                </c:pt>
                <c:pt idx="168">
                  <c:v>14.09799999999999</c:v>
                </c:pt>
                <c:pt idx="169">
                  <c:v>14.171599999999991</c:v>
                </c:pt>
                <c:pt idx="170">
                  <c:v>14.210099999999992</c:v>
                </c:pt>
                <c:pt idx="171">
                  <c:v>14.24049999999999</c:v>
                </c:pt>
                <c:pt idx="172">
                  <c:v>14.33499999999999</c:v>
                </c:pt>
                <c:pt idx="173">
                  <c:v>14.400299999999991</c:v>
                </c:pt>
                <c:pt idx="174">
                  <c:v>14.49439999999999</c:v>
                </c:pt>
                <c:pt idx="175">
                  <c:v>14.542799999999991</c:v>
                </c:pt>
                <c:pt idx="176">
                  <c:v>14.658699999999989</c:v>
                </c:pt>
                <c:pt idx="177">
                  <c:v>14.75879999999999</c:v>
                </c:pt>
                <c:pt idx="178">
                  <c:v>14.85869999999999</c:v>
                </c:pt>
                <c:pt idx="179">
                  <c:v>14.88479999999999</c:v>
                </c:pt>
                <c:pt idx="180">
                  <c:v>14.993999999999991</c:v>
                </c:pt>
                <c:pt idx="181">
                  <c:v>15.02639999999999</c:v>
                </c:pt>
                <c:pt idx="182">
                  <c:v>15.13519999999999</c:v>
                </c:pt>
                <c:pt idx="183">
                  <c:v>15.236999999999989</c:v>
                </c:pt>
                <c:pt idx="184">
                  <c:v>15.33899999999999</c:v>
                </c:pt>
                <c:pt idx="185">
                  <c:v>15.344499999999989</c:v>
                </c:pt>
                <c:pt idx="186">
                  <c:v>15.469699999999991</c:v>
                </c:pt>
                <c:pt idx="187">
                  <c:v>15.570099999999989</c:v>
                </c:pt>
                <c:pt idx="188">
                  <c:v>15.670699999999989</c:v>
                </c:pt>
                <c:pt idx="189">
                  <c:v>15.77239999999999</c:v>
                </c:pt>
                <c:pt idx="190">
                  <c:v>15.86179999999999</c:v>
                </c:pt>
                <c:pt idx="191">
                  <c:v>15.88679999999999</c:v>
                </c:pt>
                <c:pt idx="192">
                  <c:v>15.98689999999999</c:v>
                </c:pt>
                <c:pt idx="193">
                  <c:v>16.05019999999999</c:v>
                </c:pt>
                <c:pt idx="194">
                  <c:v>16.156099999999988</c:v>
                </c:pt>
                <c:pt idx="195">
                  <c:v>16.17649999999999</c:v>
                </c:pt>
                <c:pt idx="196">
                  <c:v>16.297999999999988</c:v>
                </c:pt>
                <c:pt idx="197">
                  <c:v>16.414699999999989</c:v>
                </c:pt>
                <c:pt idx="198">
                  <c:v>16.46179999999999</c:v>
                </c:pt>
                <c:pt idx="199">
                  <c:v>16.50269999999999</c:v>
                </c:pt>
                <c:pt idx="200">
                  <c:v>16.56999999999999</c:v>
                </c:pt>
                <c:pt idx="201">
                  <c:v>16.650399999999991</c:v>
                </c:pt>
                <c:pt idx="202">
                  <c:v>16.697799999999994</c:v>
                </c:pt>
                <c:pt idx="203">
                  <c:v>16.758299999999991</c:v>
                </c:pt>
                <c:pt idx="204">
                  <c:v>16.774699999999992</c:v>
                </c:pt>
                <c:pt idx="205">
                  <c:v>16.894299999999991</c:v>
                </c:pt>
                <c:pt idx="206">
                  <c:v>16.93589999999999</c:v>
                </c:pt>
                <c:pt idx="207">
                  <c:v>17.055599999999991</c:v>
                </c:pt>
                <c:pt idx="208">
                  <c:v>17.15659999999999</c:v>
                </c:pt>
                <c:pt idx="209">
                  <c:v>17.257299999999994</c:v>
                </c:pt>
                <c:pt idx="210">
                  <c:v>17.35809999999999</c:v>
                </c:pt>
                <c:pt idx="211">
                  <c:v>17.442599999999992</c:v>
                </c:pt>
                <c:pt idx="212">
                  <c:v>17.460699999999989</c:v>
                </c:pt>
                <c:pt idx="213">
                  <c:v>17.506599999999992</c:v>
                </c:pt>
                <c:pt idx="214">
                  <c:v>17.561799999999991</c:v>
                </c:pt>
                <c:pt idx="215">
                  <c:v>17.667699999999993</c:v>
                </c:pt>
                <c:pt idx="216">
                  <c:v>17.733999999999991</c:v>
                </c:pt>
                <c:pt idx="217">
                  <c:v>17.777399999999993</c:v>
                </c:pt>
                <c:pt idx="218">
                  <c:v>17.882399999999993</c:v>
                </c:pt>
                <c:pt idx="219">
                  <c:v>17.938299999999995</c:v>
                </c:pt>
                <c:pt idx="220">
                  <c:v>17.988499999999995</c:v>
                </c:pt>
                <c:pt idx="221">
                  <c:v>18.089799999999997</c:v>
                </c:pt>
                <c:pt idx="222">
                  <c:v>18.196899999999996</c:v>
                </c:pt>
                <c:pt idx="223">
                  <c:v>18.313299999999995</c:v>
                </c:pt>
                <c:pt idx="224">
                  <c:v>18.363699999999998</c:v>
                </c:pt>
                <c:pt idx="225">
                  <c:v>18.426999999999996</c:v>
                </c:pt>
                <c:pt idx="226">
                  <c:v>18.538599999999995</c:v>
                </c:pt>
                <c:pt idx="227">
                  <c:v>18.548599999999993</c:v>
                </c:pt>
                <c:pt idx="228">
                  <c:v>18.676899999999993</c:v>
                </c:pt>
                <c:pt idx="229">
                  <c:v>18.750799999999995</c:v>
                </c:pt>
                <c:pt idx="230">
                  <c:v>18.778499999999998</c:v>
                </c:pt>
                <c:pt idx="231">
                  <c:v>18.880199999999999</c:v>
                </c:pt>
                <c:pt idx="232">
                  <c:v>18.980299999999996</c:v>
                </c:pt>
                <c:pt idx="233">
                  <c:v>19.080299999999994</c:v>
                </c:pt>
                <c:pt idx="234">
                  <c:v>19.180299999999995</c:v>
                </c:pt>
                <c:pt idx="235">
                  <c:v>19.318799999999996</c:v>
                </c:pt>
                <c:pt idx="236">
                  <c:v>19.321999999999996</c:v>
                </c:pt>
                <c:pt idx="237">
                  <c:v>19.452299999999994</c:v>
                </c:pt>
                <c:pt idx="238">
                  <c:v>19.472099999999994</c:v>
                </c:pt>
                <c:pt idx="239">
                  <c:v>19.600199999999994</c:v>
                </c:pt>
                <c:pt idx="240">
                  <c:v>19.617499999999993</c:v>
                </c:pt>
                <c:pt idx="241">
                  <c:v>19.73009999999999</c:v>
                </c:pt>
                <c:pt idx="242">
                  <c:v>19.78769999999999</c:v>
                </c:pt>
                <c:pt idx="243">
                  <c:v>19.886199999999988</c:v>
                </c:pt>
                <c:pt idx="244">
                  <c:v>19.90839999999999</c:v>
                </c:pt>
                <c:pt idx="245">
                  <c:v>20.015599999999992</c:v>
                </c:pt>
                <c:pt idx="246">
                  <c:v>20.118899999999989</c:v>
                </c:pt>
                <c:pt idx="247">
                  <c:v>20.219799999999992</c:v>
                </c:pt>
                <c:pt idx="248">
                  <c:v>20.349999999999994</c:v>
                </c:pt>
                <c:pt idx="249">
                  <c:v>20.378199999999993</c:v>
                </c:pt>
                <c:pt idx="250">
                  <c:v>20.429599999999994</c:v>
                </c:pt>
                <c:pt idx="251">
                  <c:v>20.481399999999994</c:v>
                </c:pt>
                <c:pt idx="252">
                  <c:v>20.590599999999995</c:v>
                </c:pt>
                <c:pt idx="253">
                  <c:v>20.636299999999995</c:v>
                </c:pt>
                <c:pt idx="254">
                  <c:v>20.740199999999998</c:v>
                </c:pt>
                <c:pt idx="255">
                  <c:v>20.804299999999994</c:v>
                </c:pt>
                <c:pt idx="256">
                  <c:v>20.912499999999998</c:v>
                </c:pt>
                <c:pt idx="257">
                  <c:v>20.939899999999998</c:v>
                </c:pt>
                <c:pt idx="258">
                  <c:v>21.044499999999996</c:v>
                </c:pt>
                <c:pt idx="259">
                  <c:v>21.077799999999996</c:v>
                </c:pt>
                <c:pt idx="260">
                  <c:v>21.189799999999995</c:v>
                </c:pt>
                <c:pt idx="261">
                  <c:v>21.268899999999995</c:v>
                </c:pt>
                <c:pt idx="262">
                  <c:v>21.372499999999992</c:v>
                </c:pt>
                <c:pt idx="263">
                  <c:v>21.48279999999999</c:v>
                </c:pt>
                <c:pt idx="264">
                  <c:v>21.508299999999991</c:v>
                </c:pt>
                <c:pt idx="265">
                  <c:v>21.624699999999994</c:v>
                </c:pt>
                <c:pt idx="266">
                  <c:v>21.652499999999993</c:v>
                </c:pt>
                <c:pt idx="267">
                  <c:v>21.736699999999992</c:v>
                </c:pt>
                <c:pt idx="268">
                  <c:v>21.812299999999993</c:v>
                </c:pt>
                <c:pt idx="269">
                  <c:v>21.921299999999992</c:v>
                </c:pt>
                <c:pt idx="270">
                  <c:v>21.922399999999989</c:v>
                </c:pt>
                <c:pt idx="271">
                  <c:v>22.031799999999993</c:v>
                </c:pt>
                <c:pt idx="272">
                  <c:v>22.143799999999992</c:v>
                </c:pt>
                <c:pt idx="273">
                  <c:v>22.146599999999992</c:v>
                </c:pt>
                <c:pt idx="274">
                  <c:v>22.26629999999999</c:v>
                </c:pt>
                <c:pt idx="275">
                  <c:v>22.30759999999999</c:v>
                </c:pt>
                <c:pt idx="276">
                  <c:v>22.381499999999992</c:v>
                </c:pt>
                <c:pt idx="277">
                  <c:v>22.412099999999992</c:v>
                </c:pt>
                <c:pt idx="278">
                  <c:v>22.54069999999999</c:v>
                </c:pt>
                <c:pt idx="279">
                  <c:v>22.646599999999992</c:v>
                </c:pt>
                <c:pt idx="280">
                  <c:v>22.747299999999992</c:v>
                </c:pt>
                <c:pt idx="281">
                  <c:v>22.850199999999994</c:v>
                </c:pt>
                <c:pt idx="282">
                  <c:v>22.897299999999991</c:v>
                </c:pt>
                <c:pt idx="283">
                  <c:v>22.959399999999992</c:v>
                </c:pt>
                <c:pt idx="284">
                  <c:v>23.059899999999992</c:v>
                </c:pt>
                <c:pt idx="285">
                  <c:v>23.16909999999999</c:v>
                </c:pt>
                <c:pt idx="286">
                  <c:v>23.222999999999992</c:v>
                </c:pt>
                <c:pt idx="287">
                  <c:v>23.289799999999993</c:v>
                </c:pt>
                <c:pt idx="288">
                  <c:v>23.363499999999991</c:v>
                </c:pt>
                <c:pt idx="289">
                  <c:v>23.472899999999996</c:v>
                </c:pt>
                <c:pt idx="290">
                  <c:v>23.505799999999997</c:v>
                </c:pt>
                <c:pt idx="291">
                  <c:v>23.621999999999996</c:v>
                </c:pt>
                <c:pt idx="292">
                  <c:v>23.717699999999997</c:v>
                </c:pt>
                <c:pt idx="293">
                  <c:v>23.737599999999997</c:v>
                </c:pt>
                <c:pt idx="294">
                  <c:v>23.867999999999999</c:v>
                </c:pt>
                <c:pt idx="295">
                  <c:v>23.877400000000002</c:v>
                </c:pt>
                <c:pt idx="296">
                  <c:v>23.989000000000001</c:v>
                </c:pt>
                <c:pt idx="297">
                  <c:v>24.082799999999999</c:v>
                </c:pt>
                <c:pt idx="298">
                  <c:v>24.102399999999999</c:v>
                </c:pt>
                <c:pt idx="299">
                  <c:v>24.206599999999998</c:v>
                </c:pt>
                <c:pt idx="300">
                  <c:v>24.3078</c:v>
                </c:pt>
                <c:pt idx="301">
                  <c:v>24.416700000000002</c:v>
                </c:pt>
                <c:pt idx="302">
                  <c:v>24.470299999999998</c:v>
                </c:pt>
                <c:pt idx="303">
                  <c:v>24.573399999999999</c:v>
                </c:pt>
                <c:pt idx="304">
                  <c:v>24.6966</c:v>
                </c:pt>
                <c:pt idx="305">
                  <c:v>24.746599999999997</c:v>
                </c:pt>
                <c:pt idx="306">
                  <c:v>24.838799999999999</c:v>
                </c:pt>
                <c:pt idx="307">
                  <c:v>24.852700000000002</c:v>
                </c:pt>
                <c:pt idx="308">
                  <c:v>24.960699999999999</c:v>
                </c:pt>
                <c:pt idx="309">
                  <c:v>25.062200000000001</c:v>
                </c:pt>
                <c:pt idx="310">
                  <c:v>25.162800000000001</c:v>
                </c:pt>
                <c:pt idx="311">
                  <c:v>25.229200000000002</c:v>
                </c:pt>
                <c:pt idx="312">
                  <c:v>25.276900000000001</c:v>
                </c:pt>
                <c:pt idx="313">
                  <c:v>25.301800000000004</c:v>
                </c:pt>
                <c:pt idx="314">
                  <c:v>25.377300000000002</c:v>
                </c:pt>
                <c:pt idx="315">
                  <c:v>25.427700000000005</c:v>
                </c:pt>
                <c:pt idx="316">
                  <c:v>25.487100000000005</c:v>
                </c:pt>
                <c:pt idx="317">
                  <c:v>25.596800000000005</c:v>
                </c:pt>
                <c:pt idx="318">
                  <c:v>25.697000000000006</c:v>
                </c:pt>
                <c:pt idx="319">
                  <c:v>25.796800000000008</c:v>
                </c:pt>
                <c:pt idx="320">
                  <c:v>25.896700000000006</c:v>
                </c:pt>
                <c:pt idx="321">
                  <c:v>25.99890000000001</c:v>
                </c:pt>
                <c:pt idx="322">
                  <c:v>26.067700000000009</c:v>
                </c:pt>
                <c:pt idx="323">
                  <c:v>26.139300000000006</c:v>
                </c:pt>
                <c:pt idx="324">
                  <c:v>26.251400000000004</c:v>
                </c:pt>
                <c:pt idx="325">
                  <c:v>26.355700000000006</c:v>
                </c:pt>
                <c:pt idx="326">
                  <c:v>26.461000000000002</c:v>
                </c:pt>
                <c:pt idx="327">
                  <c:v>26.561100000000003</c:v>
                </c:pt>
                <c:pt idx="328">
                  <c:v>26.669800000000002</c:v>
                </c:pt>
                <c:pt idx="329">
                  <c:v>26.740800000000004</c:v>
                </c:pt>
                <c:pt idx="330">
                  <c:v>26.779100000000003</c:v>
                </c:pt>
                <c:pt idx="331">
                  <c:v>26.880400000000002</c:v>
                </c:pt>
                <c:pt idx="332">
                  <c:v>26.980600000000003</c:v>
                </c:pt>
                <c:pt idx="333">
                  <c:v>27.0839</c:v>
                </c:pt>
                <c:pt idx="334">
                  <c:v>27.092700000000001</c:v>
                </c:pt>
                <c:pt idx="335">
                  <c:v>27.192900000000002</c:v>
                </c:pt>
                <c:pt idx="336">
                  <c:v>27.295500000000001</c:v>
                </c:pt>
                <c:pt idx="337">
                  <c:v>27.3371</c:v>
                </c:pt>
                <c:pt idx="338">
                  <c:v>27.430099999999999</c:v>
                </c:pt>
                <c:pt idx="339">
                  <c:v>27.533300000000001</c:v>
                </c:pt>
                <c:pt idx="340">
                  <c:v>27.583899999999996</c:v>
                </c:pt>
                <c:pt idx="341">
                  <c:v>27.647599999999997</c:v>
                </c:pt>
                <c:pt idx="342">
                  <c:v>27.743099999999998</c:v>
                </c:pt>
                <c:pt idx="343">
                  <c:v>27.805499999999999</c:v>
                </c:pt>
                <c:pt idx="344">
                  <c:v>27.872299999999999</c:v>
                </c:pt>
                <c:pt idx="345">
                  <c:v>27.949399999999997</c:v>
                </c:pt>
                <c:pt idx="346">
                  <c:v>28.025599999999997</c:v>
                </c:pt>
                <c:pt idx="347">
                  <c:v>28.069099999999999</c:v>
                </c:pt>
                <c:pt idx="348">
                  <c:v>28.1995</c:v>
                </c:pt>
                <c:pt idx="349">
                  <c:v>28.2075</c:v>
                </c:pt>
                <c:pt idx="350">
                  <c:v>28.319400000000002</c:v>
                </c:pt>
                <c:pt idx="351">
                  <c:v>28.406700000000001</c:v>
                </c:pt>
                <c:pt idx="352">
                  <c:v>28.517400000000002</c:v>
                </c:pt>
                <c:pt idx="353">
                  <c:v>28.619300000000003</c:v>
                </c:pt>
                <c:pt idx="354">
                  <c:v>28.732300000000002</c:v>
                </c:pt>
                <c:pt idx="355">
                  <c:v>28.833600000000001</c:v>
                </c:pt>
                <c:pt idx="356">
                  <c:v>28.930300000000003</c:v>
                </c:pt>
                <c:pt idx="357">
                  <c:v>28.977300000000003</c:v>
                </c:pt>
                <c:pt idx="358">
                  <c:v>29.079800000000002</c:v>
                </c:pt>
                <c:pt idx="359">
                  <c:v>29.0884</c:v>
                </c:pt>
                <c:pt idx="360">
                  <c:v>29.190200000000001</c:v>
                </c:pt>
                <c:pt idx="361">
                  <c:v>29.291700000000002</c:v>
                </c:pt>
                <c:pt idx="362">
                  <c:v>29.391999999999999</c:v>
                </c:pt>
                <c:pt idx="363">
                  <c:v>29.494700000000002</c:v>
                </c:pt>
                <c:pt idx="364">
                  <c:v>29.5977</c:v>
                </c:pt>
                <c:pt idx="365">
                  <c:v>29.709700000000002</c:v>
                </c:pt>
                <c:pt idx="366">
                  <c:v>29.763200000000001</c:v>
                </c:pt>
                <c:pt idx="367">
                  <c:v>29.849400000000003</c:v>
                </c:pt>
                <c:pt idx="368">
                  <c:v>29.959600000000002</c:v>
                </c:pt>
                <c:pt idx="369">
                  <c:v>29.974500000000003</c:v>
                </c:pt>
                <c:pt idx="370">
                  <c:v>30.065600000000003</c:v>
                </c:pt>
                <c:pt idx="371">
                  <c:v>30.238100000000003</c:v>
                </c:pt>
                <c:pt idx="372">
                  <c:v>30.339700000000001</c:v>
                </c:pt>
                <c:pt idx="373">
                  <c:v>30.439799999999998</c:v>
                </c:pt>
                <c:pt idx="374">
                  <c:v>30.541899999999998</c:v>
                </c:pt>
                <c:pt idx="375">
                  <c:v>30.653599999999997</c:v>
                </c:pt>
                <c:pt idx="376">
                  <c:v>30.782699999999998</c:v>
                </c:pt>
                <c:pt idx="377">
                  <c:v>30.847399999999997</c:v>
                </c:pt>
                <c:pt idx="378">
                  <c:v>30.886800000000001</c:v>
                </c:pt>
                <c:pt idx="379">
                  <c:v>30.995699999999999</c:v>
                </c:pt>
                <c:pt idx="380">
                  <c:v>31.095800000000001</c:v>
                </c:pt>
                <c:pt idx="381">
                  <c:v>31.199300000000001</c:v>
                </c:pt>
                <c:pt idx="382">
                  <c:v>31.300999999999998</c:v>
                </c:pt>
                <c:pt idx="383">
                  <c:v>31.401499999999999</c:v>
                </c:pt>
                <c:pt idx="384">
                  <c:v>31.505099999999999</c:v>
                </c:pt>
                <c:pt idx="385">
                  <c:v>31.611799999999999</c:v>
                </c:pt>
                <c:pt idx="386">
                  <c:v>31.6617</c:v>
                </c:pt>
                <c:pt idx="387">
                  <c:v>31.7239</c:v>
                </c:pt>
                <c:pt idx="388">
                  <c:v>31.812800000000003</c:v>
                </c:pt>
                <c:pt idx="389">
                  <c:v>31.834500000000002</c:v>
                </c:pt>
                <c:pt idx="390">
                  <c:v>31.945900000000005</c:v>
                </c:pt>
                <c:pt idx="391">
                  <c:v>32.047200000000004</c:v>
                </c:pt>
                <c:pt idx="392">
                  <c:v>32.167200000000001</c:v>
                </c:pt>
                <c:pt idx="393">
                  <c:v>32.219300000000004</c:v>
                </c:pt>
                <c:pt idx="394">
                  <c:v>32.328700000000005</c:v>
                </c:pt>
                <c:pt idx="395">
                  <c:v>32.355000000000004</c:v>
                </c:pt>
                <c:pt idx="396">
                  <c:v>32.435900000000004</c:v>
                </c:pt>
                <c:pt idx="397">
                  <c:v>32.464800000000004</c:v>
                </c:pt>
                <c:pt idx="398">
                  <c:v>32.543600000000005</c:v>
                </c:pt>
                <c:pt idx="399">
                  <c:v>32.588900000000002</c:v>
                </c:pt>
                <c:pt idx="400">
                  <c:v>32.652800000000006</c:v>
                </c:pt>
                <c:pt idx="401">
                  <c:v>32.76420000000001</c:v>
                </c:pt>
                <c:pt idx="402">
                  <c:v>32.867200000000011</c:v>
                </c:pt>
                <c:pt idx="403">
                  <c:v>32.971900000000012</c:v>
                </c:pt>
                <c:pt idx="404">
                  <c:v>33.004900000000006</c:v>
                </c:pt>
                <c:pt idx="405">
                  <c:v>33.105200000000011</c:v>
                </c:pt>
                <c:pt idx="406">
                  <c:v>33.130500000000012</c:v>
                </c:pt>
                <c:pt idx="407">
                  <c:v>33.236100000000015</c:v>
                </c:pt>
                <c:pt idx="408">
                  <c:v>33.304000000000016</c:v>
                </c:pt>
                <c:pt idx="409">
                  <c:v>33.346700000000013</c:v>
                </c:pt>
                <c:pt idx="410">
                  <c:v>33.480800000000009</c:v>
                </c:pt>
                <c:pt idx="411">
                  <c:v>33.583900000000007</c:v>
                </c:pt>
                <c:pt idx="412">
                  <c:v>33.689000000000007</c:v>
                </c:pt>
                <c:pt idx="413">
                  <c:v>33.750900000000009</c:v>
                </c:pt>
                <c:pt idx="414">
                  <c:v>33.80040000000001</c:v>
                </c:pt>
                <c:pt idx="415">
                  <c:v>33.911400000000008</c:v>
                </c:pt>
                <c:pt idx="416">
                  <c:v>33.948900000000009</c:v>
                </c:pt>
                <c:pt idx="417">
                  <c:v>34.033200000000015</c:v>
                </c:pt>
                <c:pt idx="418">
                  <c:v>34.129200000000012</c:v>
                </c:pt>
                <c:pt idx="419">
                  <c:v>34.150600000000011</c:v>
                </c:pt>
                <c:pt idx="420">
                  <c:v>34.255900000000018</c:v>
                </c:pt>
                <c:pt idx="421">
                  <c:v>34.359300000000019</c:v>
                </c:pt>
                <c:pt idx="422">
                  <c:v>34.462800000000016</c:v>
                </c:pt>
                <c:pt idx="423">
                  <c:v>34.491500000000016</c:v>
                </c:pt>
                <c:pt idx="424">
                  <c:v>34.598300000000016</c:v>
                </c:pt>
                <c:pt idx="425">
                  <c:v>34.638000000000012</c:v>
                </c:pt>
                <c:pt idx="426">
                  <c:v>34.719500000000018</c:v>
                </c:pt>
                <c:pt idx="427">
                  <c:v>34.803500000000014</c:v>
                </c:pt>
                <c:pt idx="428">
                  <c:v>34.849800000000016</c:v>
                </c:pt>
                <c:pt idx="429">
                  <c:v>34.970100000000023</c:v>
                </c:pt>
                <c:pt idx="430">
                  <c:v>35.070200000000021</c:v>
                </c:pt>
                <c:pt idx="431">
                  <c:v>35.182500000000019</c:v>
                </c:pt>
                <c:pt idx="432">
                  <c:v>35.288800000000023</c:v>
                </c:pt>
                <c:pt idx="433">
                  <c:v>35.302700000000023</c:v>
                </c:pt>
                <c:pt idx="434">
                  <c:v>35.459400000000024</c:v>
                </c:pt>
                <c:pt idx="435">
                  <c:v>35.483600000000017</c:v>
                </c:pt>
                <c:pt idx="436">
                  <c:v>35.598400000000026</c:v>
                </c:pt>
                <c:pt idx="437">
                  <c:v>35.627200000000023</c:v>
                </c:pt>
                <c:pt idx="438">
                  <c:v>35.731400000000022</c:v>
                </c:pt>
                <c:pt idx="439">
                  <c:v>35.768700000000024</c:v>
                </c:pt>
                <c:pt idx="440">
                  <c:v>35.879900000000021</c:v>
                </c:pt>
                <c:pt idx="441">
                  <c:v>35.916200000000025</c:v>
                </c:pt>
                <c:pt idx="442">
                  <c:v>35.998000000000026</c:v>
                </c:pt>
                <c:pt idx="443">
                  <c:v>36.110900000000029</c:v>
                </c:pt>
                <c:pt idx="444">
                  <c:v>36.155200000000036</c:v>
                </c:pt>
                <c:pt idx="445">
                  <c:v>36.220600000000033</c:v>
                </c:pt>
                <c:pt idx="446">
                  <c:v>36.356700000000032</c:v>
                </c:pt>
                <c:pt idx="447">
                  <c:v>36.381600000000034</c:v>
                </c:pt>
                <c:pt idx="448">
                  <c:v>36.480700000000034</c:v>
                </c:pt>
                <c:pt idx="449">
                  <c:v>36.567600000000034</c:v>
                </c:pt>
                <c:pt idx="450">
                  <c:v>36.598900000000036</c:v>
                </c:pt>
                <c:pt idx="451">
                  <c:v>36.657200000000039</c:v>
                </c:pt>
                <c:pt idx="452">
                  <c:v>36.737000000000045</c:v>
                </c:pt>
                <c:pt idx="453">
                  <c:v>36.864100000000043</c:v>
                </c:pt>
                <c:pt idx="454">
                  <c:v>36.867200000000039</c:v>
                </c:pt>
                <c:pt idx="455">
                  <c:v>36.997500000000045</c:v>
                </c:pt>
                <c:pt idx="456">
                  <c:v>37.019800000000046</c:v>
                </c:pt>
                <c:pt idx="457">
                  <c:v>37.109200000000051</c:v>
                </c:pt>
                <c:pt idx="458">
                  <c:v>37.219000000000051</c:v>
                </c:pt>
                <c:pt idx="459">
                  <c:v>37.294000000000054</c:v>
                </c:pt>
                <c:pt idx="460">
                  <c:v>37.333200000000048</c:v>
                </c:pt>
                <c:pt idx="461">
                  <c:v>37.439100000000046</c:v>
                </c:pt>
                <c:pt idx="462">
                  <c:v>37.543200000000049</c:v>
                </c:pt>
                <c:pt idx="463">
                  <c:v>37.643500000000053</c:v>
                </c:pt>
                <c:pt idx="464">
                  <c:v>37.743500000000054</c:v>
                </c:pt>
                <c:pt idx="465">
                  <c:v>37.843600000000052</c:v>
                </c:pt>
                <c:pt idx="466">
                  <c:v>37.943900000000049</c:v>
                </c:pt>
                <c:pt idx="467">
                  <c:v>38.04860000000005</c:v>
                </c:pt>
                <c:pt idx="468">
                  <c:v>38.135600000000046</c:v>
                </c:pt>
                <c:pt idx="469">
                  <c:v>38.167300000000047</c:v>
                </c:pt>
                <c:pt idx="470">
                  <c:v>38.270100000000049</c:v>
                </c:pt>
                <c:pt idx="471">
                  <c:v>38.392800000000044</c:v>
                </c:pt>
                <c:pt idx="472">
                  <c:v>38.414700000000046</c:v>
                </c:pt>
                <c:pt idx="473">
                  <c:v>38.52720000000005</c:v>
                </c:pt>
                <c:pt idx="474">
                  <c:v>38.530800000000049</c:v>
                </c:pt>
                <c:pt idx="475">
                  <c:v>38.65710000000005</c:v>
                </c:pt>
                <c:pt idx="476">
                  <c:v>38.724600000000052</c:v>
                </c:pt>
                <c:pt idx="477">
                  <c:v>38.773000000000053</c:v>
                </c:pt>
                <c:pt idx="478">
                  <c:v>38.875600000000048</c:v>
                </c:pt>
                <c:pt idx="479">
                  <c:v>38.887600000000049</c:v>
                </c:pt>
                <c:pt idx="480">
                  <c:v>38.983200000000046</c:v>
                </c:pt>
                <c:pt idx="481">
                  <c:v>39.086900000000043</c:v>
                </c:pt>
                <c:pt idx="482">
                  <c:v>39.196900000000042</c:v>
                </c:pt>
                <c:pt idx="483">
                  <c:v>39.229500000000044</c:v>
                </c:pt>
                <c:pt idx="484">
                  <c:v>39.337700000000041</c:v>
                </c:pt>
                <c:pt idx="485">
                  <c:v>39.364300000000043</c:v>
                </c:pt>
                <c:pt idx="486">
                  <c:v>39.493500000000033</c:v>
                </c:pt>
                <c:pt idx="487">
                  <c:v>39.596700000000034</c:v>
                </c:pt>
                <c:pt idx="488">
                  <c:v>39.703300000000034</c:v>
                </c:pt>
                <c:pt idx="489">
                  <c:v>39.81340000000003</c:v>
                </c:pt>
                <c:pt idx="490">
                  <c:v>39.926100000000027</c:v>
                </c:pt>
                <c:pt idx="491">
                  <c:v>39.929300000000026</c:v>
                </c:pt>
                <c:pt idx="492">
                  <c:v>40.028200000000027</c:v>
                </c:pt>
                <c:pt idx="493">
                  <c:v>40.151900000000026</c:v>
                </c:pt>
                <c:pt idx="494">
                  <c:v>40.252900000000025</c:v>
                </c:pt>
                <c:pt idx="495">
                  <c:v>40.274100000000018</c:v>
                </c:pt>
                <c:pt idx="496">
                  <c:v>40.396200000000022</c:v>
                </c:pt>
                <c:pt idx="497">
                  <c:v>40.507300000000015</c:v>
                </c:pt>
                <c:pt idx="498">
                  <c:v>40.579500000000017</c:v>
                </c:pt>
                <c:pt idx="499">
                  <c:v>40.617700000000013</c:v>
                </c:pt>
                <c:pt idx="500">
                  <c:v>40.727200000000011</c:v>
                </c:pt>
                <c:pt idx="501">
                  <c:v>40.761900000000011</c:v>
                </c:pt>
                <c:pt idx="502">
                  <c:v>40.87830000000001</c:v>
                </c:pt>
                <c:pt idx="503">
                  <c:v>40.956300000000013</c:v>
                </c:pt>
                <c:pt idx="504">
                  <c:v>41.002400000000009</c:v>
                </c:pt>
                <c:pt idx="505">
                  <c:v>41.106100000000005</c:v>
                </c:pt>
                <c:pt idx="506">
                  <c:v>41.138500000000008</c:v>
                </c:pt>
                <c:pt idx="507">
                  <c:v>41.222100000000005</c:v>
                </c:pt>
                <c:pt idx="508">
                  <c:v>41.323600000000006</c:v>
                </c:pt>
                <c:pt idx="509">
                  <c:v>41.437800000000003</c:v>
                </c:pt>
                <c:pt idx="510">
                  <c:v>41.465900000000005</c:v>
                </c:pt>
                <c:pt idx="511">
                  <c:v>41.546700000000001</c:v>
                </c:pt>
                <c:pt idx="512">
                  <c:v>41.633700000000005</c:v>
                </c:pt>
                <c:pt idx="513">
                  <c:v>41.738500000000009</c:v>
                </c:pt>
                <c:pt idx="514">
                  <c:v>41.822900000000011</c:v>
                </c:pt>
                <c:pt idx="515">
                  <c:v>41.930500000000009</c:v>
                </c:pt>
                <c:pt idx="516">
                  <c:v>41.948900000000009</c:v>
                </c:pt>
                <c:pt idx="517">
                  <c:v>41.96220000000001</c:v>
                </c:pt>
                <c:pt idx="518">
                  <c:v>42.069700000000012</c:v>
                </c:pt>
                <c:pt idx="519">
                  <c:v>42.173700000000011</c:v>
                </c:pt>
                <c:pt idx="520">
                  <c:v>42.281900000000007</c:v>
                </c:pt>
                <c:pt idx="521">
                  <c:v>42.305000000000007</c:v>
                </c:pt>
                <c:pt idx="522">
                  <c:v>42.425300000000007</c:v>
                </c:pt>
                <c:pt idx="523">
                  <c:v>42.45000000000001</c:v>
                </c:pt>
                <c:pt idx="524">
                  <c:v>42.549000000000007</c:v>
                </c:pt>
                <c:pt idx="525">
                  <c:v>42.656000000000006</c:v>
                </c:pt>
                <c:pt idx="526">
                  <c:v>42.674100000000003</c:v>
                </c:pt>
                <c:pt idx="527">
                  <c:v>42.796100000000003</c:v>
                </c:pt>
                <c:pt idx="528">
                  <c:v>42.813300000000005</c:v>
                </c:pt>
                <c:pt idx="529">
                  <c:v>42.929300000000005</c:v>
                </c:pt>
                <c:pt idx="530">
                  <c:v>42.978600000000007</c:v>
                </c:pt>
                <c:pt idx="531">
                  <c:v>43.033400000000007</c:v>
                </c:pt>
                <c:pt idx="532">
                  <c:v>43.141300000000008</c:v>
                </c:pt>
                <c:pt idx="533">
                  <c:v>43.21200000000001</c:v>
                </c:pt>
                <c:pt idx="534">
                  <c:v>43.257500000000007</c:v>
                </c:pt>
                <c:pt idx="535">
                  <c:v>43.329200000000007</c:v>
                </c:pt>
                <c:pt idx="536">
                  <c:v>43.451100000000004</c:v>
                </c:pt>
                <c:pt idx="537">
                  <c:v>43.540200000000006</c:v>
                </c:pt>
                <c:pt idx="538">
                  <c:v>43.568700000000007</c:v>
                </c:pt>
                <c:pt idx="539">
                  <c:v>43.663700000000006</c:v>
                </c:pt>
                <c:pt idx="540">
                  <c:v>43.764500000000005</c:v>
                </c:pt>
                <c:pt idx="541">
                  <c:v>43.798700000000004</c:v>
                </c:pt>
                <c:pt idx="542">
                  <c:v>43.871900000000004</c:v>
                </c:pt>
                <c:pt idx="543">
                  <c:v>43.972300000000004</c:v>
                </c:pt>
                <c:pt idx="544">
                  <c:v>44.104500000000002</c:v>
                </c:pt>
                <c:pt idx="545">
                  <c:v>44.118699999999997</c:v>
                </c:pt>
                <c:pt idx="546">
                  <c:v>44.220599999999997</c:v>
                </c:pt>
                <c:pt idx="547">
                  <c:v>44.330199999999998</c:v>
                </c:pt>
                <c:pt idx="548">
                  <c:v>44.365299999999998</c:v>
                </c:pt>
                <c:pt idx="549">
                  <c:v>44.47549999999999</c:v>
                </c:pt>
                <c:pt idx="550">
                  <c:v>44.580399999999997</c:v>
                </c:pt>
                <c:pt idx="551">
                  <c:v>44.588399999999993</c:v>
                </c:pt>
                <c:pt idx="552">
                  <c:v>44.706999999999994</c:v>
                </c:pt>
                <c:pt idx="553">
                  <c:v>44.794699999999992</c:v>
                </c:pt>
                <c:pt idx="554">
                  <c:v>44.814199999999992</c:v>
                </c:pt>
                <c:pt idx="555">
                  <c:v>44.914699999999989</c:v>
                </c:pt>
                <c:pt idx="556">
                  <c:v>45.014699999999991</c:v>
                </c:pt>
                <c:pt idx="557">
                  <c:v>45.128399999999985</c:v>
                </c:pt>
                <c:pt idx="558">
                  <c:v>45.203999999999986</c:v>
                </c:pt>
                <c:pt idx="559">
                  <c:v>45.271199999999979</c:v>
                </c:pt>
                <c:pt idx="560">
                  <c:v>45.374799999999979</c:v>
                </c:pt>
                <c:pt idx="561">
                  <c:v>45.451999999999977</c:v>
                </c:pt>
                <c:pt idx="562">
                  <c:v>45.508999999999979</c:v>
                </c:pt>
                <c:pt idx="563">
                  <c:v>45.637899999999981</c:v>
                </c:pt>
                <c:pt idx="564">
                  <c:v>45.737799999999979</c:v>
                </c:pt>
                <c:pt idx="565">
                  <c:v>45.83779999999998</c:v>
                </c:pt>
                <c:pt idx="566">
                  <c:v>45.937699999999985</c:v>
                </c:pt>
                <c:pt idx="567">
                  <c:v>46.03769999999998</c:v>
                </c:pt>
                <c:pt idx="568">
                  <c:v>46.138799999999982</c:v>
                </c:pt>
                <c:pt idx="569">
                  <c:v>46.165199999999984</c:v>
                </c:pt>
                <c:pt idx="570">
                  <c:v>46.254499999999986</c:v>
                </c:pt>
                <c:pt idx="571">
                  <c:v>46.364099999999986</c:v>
                </c:pt>
                <c:pt idx="572">
                  <c:v>46.458499999999987</c:v>
                </c:pt>
                <c:pt idx="573">
                  <c:v>46.477199999999982</c:v>
                </c:pt>
                <c:pt idx="574">
                  <c:v>46.511199999999981</c:v>
                </c:pt>
                <c:pt idx="575">
                  <c:v>46.618499999999983</c:v>
                </c:pt>
                <c:pt idx="576">
                  <c:v>46.72379999999999</c:v>
                </c:pt>
                <c:pt idx="577">
                  <c:v>46.740999999999985</c:v>
                </c:pt>
                <c:pt idx="578">
                  <c:v>46.784599999999983</c:v>
                </c:pt>
                <c:pt idx="579">
                  <c:v>46.889699999999984</c:v>
                </c:pt>
                <c:pt idx="580">
                  <c:v>46.910799999999981</c:v>
                </c:pt>
                <c:pt idx="581">
                  <c:v>47.014999999999979</c:v>
                </c:pt>
                <c:pt idx="582">
                  <c:v>47.117299999999979</c:v>
                </c:pt>
                <c:pt idx="583">
                  <c:v>47.237299999999983</c:v>
                </c:pt>
                <c:pt idx="584">
                  <c:v>47.300399999999982</c:v>
                </c:pt>
                <c:pt idx="585">
                  <c:v>47.342999999999975</c:v>
                </c:pt>
                <c:pt idx="586">
                  <c:v>47.371299999999984</c:v>
                </c:pt>
                <c:pt idx="587">
                  <c:v>47.444299999999984</c:v>
                </c:pt>
                <c:pt idx="588">
                  <c:v>47.544399999999982</c:v>
                </c:pt>
                <c:pt idx="589">
                  <c:v>47.675899999999977</c:v>
                </c:pt>
                <c:pt idx="590">
                  <c:v>47.689999999999976</c:v>
                </c:pt>
                <c:pt idx="591">
                  <c:v>47.805599999999977</c:v>
                </c:pt>
                <c:pt idx="592">
                  <c:v>47.875799999999977</c:v>
                </c:pt>
                <c:pt idx="593">
                  <c:v>47.919999999999973</c:v>
                </c:pt>
                <c:pt idx="594">
                  <c:v>48.026999999999973</c:v>
                </c:pt>
                <c:pt idx="595">
                  <c:v>48.128999999999969</c:v>
                </c:pt>
                <c:pt idx="596">
                  <c:v>48.195399999999971</c:v>
                </c:pt>
                <c:pt idx="597">
                  <c:v>48.237299999999976</c:v>
                </c:pt>
                <c:pt idx="598">
                  <c:v>48.351799999999976</c:v>
                </c:pt>
                <c:pt idx="599">
                  <c:v>48.395199999999974</c:v>
                </c:pt>
                <c:pt idx="600">
                  <c:v>48.488499999999981</c:v>
                </c:pt>
                <c:pt idx="601">
                  <c:v>48.59099999999998</c:v>
                </c:pt>
                <c:pt idx="602">
                  <c:v>48.629999999999981</c:v>
                </c:pt>
                <c:pt idx="603">
                  <c:v>48.750099999999975</c:v>
                </c:pt>
                <c:pt idx="604">
                  <c:v>48.756999999999977</c:v>
                </c:pt>
                <c:pt idx="605">
                  <c:v>48.879399999999983</c:v>
                </c:pt>
                <c:pt idx="606">
                  <c:v>48.923699999999982</c:v>
                </c:pt>
                <c:pt idx="607">
                  <c:v>49.033099999999983</c:v>
                </c:pt>
                <c:pt idx="608">
                  <c:v>49.048799999999979</c:v>
                </c:pt>
                <c:pt idx="609">
                  <c:v>49.153099999999981</c:v>
                </c:pt>
                <c:pt idx="610">
                  <c:v>49.265399999999985</c:v>
                </c:pt>
                <c:pt idx="611">
                  <c:v>49.295699999999989</c:v>
                </c:pt>
                <c:pt idx="612">
                  <c:v>49.419799999999988</c:v>
                </c:pt>
                <c:pt idx="613">
                  <c:v>49.435799999999986</c:v>
                </c:pt>
                <c:pt idx="614">
                  <c:v>49.55469999999999</c:v>
                </c:pt>
                <c:pt idx="615">
                  <c:v>49.65659999999999</c:v>
                </c:pt>
                <c:pt idx="616">
                  <c:v>49.764499999999991</c:v>
                </c:pt>
                <c:pt idx="617">
                  <c:v>49.866899999999994</c:v>
                </c:pt>
                <c:pt idx="618">
                  <c:v>49.967999999999989</c:v>
                </c:pt>
                <c:pt idx="619">
                  <c:v>50.05599999999999</c:v>
                </c:pt>
                <c:pt idx="620">
                  <c:v>50.078099999999992</c:v>
                </c:pt>
                <c:pt idx="621">
                  <c:v>50.195299999999989</c:v>
                </c:pt>
                <c:pt idx="622">
                  <c:v>50.231399999999987</c:v>
                </c:pt>
                <c:pt idx="623">
                  <c:v>50.345499999999987</c:v>
                </c:pt>
                <c:pt idx="624">
                  <c:v>50.446599999999982</c:v>
                </c:pt>
                <c:pt idx="625">
                  <c:v>50.550299999999979</c:v>
                </c:pt>
                <c:pt idx="626">
                  <c:v>50.654299999999978</c:v>
                </c:pt>
                <c:pt idx="627">
                  <c:v>50.762999999999977</c:v>
                </c:pt>
                <c:pt idx="628">
                  <c:v>50.767499999999977</c:v>
                </c:pt>
                <c:pt idx="629">
                  <c:v>50.868599999999979</c:v>
                </c:pt>
                <c:pt idx="630">
                  <c:v>50.975299999999976</c:v>
                </c:pt>
                <c:pt idx="631">
                  <c:v>51.078099999999978</c:v>
                </c:pt>
                <c:pt idx="632">
                  <c:v>51.192299999999975</c:v>
                </c:pt>
                <c:pt idx="633">
                  <c:v>51.195899999999973</c:v>
                </c:pt>
                <c:pt idx="634">
                  <c:v>51.312499999999972</c:v>
                </c:pt>
                <c:pt idx="635">
                  <c:v>51.387199999999964</c:v>
                </c:pt>
                <c:pt idx="636">
                  <c:v>51.436499999999974</c:v>
                </c:pt>
                <c:pt idx="637">
                  <c:v>51.546099999999967</c:v>
                </c:pt>
                <c:pt idx="638">
                  <c:v>51.649099999999969</c:v>
                </c:pt>
                <c:pt idx="639">
                  <c:v>51.750399999999971</c:v>
                </c:pt>
                <c:pt idx="640">
                  <c:v>51.851599999999969</c:v>
                </c:pt>
                <c:pt idx="641">
                  <c:v>51.861399999999975</c:v>
                </c:pt>
                <c:pt idx="642">
                  <c:v>51.961199999999977</c:v>
                </c:pt>
                <c:pt idx="643">
                  <c:v>52.079499999999982</c:v>
                </c:pt>
                <c:pt idx="644">
                  <c:v>52.101099999999974</c:v>
                </c:pt>
                <c:pt idx="645">
                  <c:v>52.241099999999975</c:v>
                </c:pt>
                <c:pt idx="646">
                  <c:v>52.244299999999974</c:v>
                </c:pt>
                <c:pt idx="647">
                  <c:v>52.359699999999975</c:v>
                </c:pt>
                <c:pt idx="648">
                  <c:v>52.404899999999969</c:v>
                </c:pt>
                <c:pt idx="649">
                  <c:v>52.505299999999977</c:v>
                </c:pt>
                <c:pt idx="650">
                  <c:v>52.562199999999976</c:v>
                </c:pt>
                <c:pt idx="651">
                  <c:v>52.607599999999977</c:v>
                </c:pt>
                <c:pt idx="652">
                  <c:v>52.710699999999974</c:v>
                </c:pt>
                <c:pt idx="653">
                  <c:v>52.812499999999979</c:v>
                </c:pt>
                <c:pt idx="654">
                  <c:v>52.816099999999977</c:v>
                </c:pt>
                <c:pt idx="655">
                  <c:v>52.942099999999975</c:v>
                </c:pt>
                <c:pt idx="656">
                  <c:v>52.969999999999978</c:v>
                </c:pt>
                <c:pt idx="657">
                  <c:v>53.08629999999998</c:v>
                </c:pt>
                <c:pt idx="658">
                  <c:v>53.131299999999982</c:v>
                </c:pt>
                <c:pt idx="659">
                  <c:v>53.216599999999985</c:v>
                </c:pt>
                <c:pt idx="660">
                  <c:v>53.296599999999984</c:v>
                </c:pt>
                <c:pt idx="661">
                  <c:v>53.338699999999982</c:v>
                </c:pt>
                <c:pt idx="662">
                  <c:v>53.460699999999981</c:v>
                </c:pt>
                <c:pt idx="663">
                  <c:v>53.478899999999982</c:v>
                </c:pt>
                <c:pt idx="664">
                  <c:v>53.566299999999984</c:v>
                </c:pt>
                <c:pt idx="665">
                  <c:v>53.667899999999982</c:v>
                </c:pt>
                <c:pt idx="666">
                  <c:v>53.782199999999982</c:v>
                </c:pt>
                <c:pt idx="667">
                  <c:v>53.784599999999983</c:v>
                </c:pt>
                <c:pt idx="668">
                  <c:v>53.924599999999984</c:v>
                </c:pt>
                <c:pt idx="669">
                  <c:v>53.93739999999999</c:v>
                </c:pt>
                <c:pt idx="670">
                  <c:v>54.025899999999986</c:v>
                </c:pt>
                <c:pt idx="671">
                  <c:v>54.151899999999983</c:v>
                </c:pt>
                <c:pt idx="672">
                  <c:v>54.205299999999987</c:v>
                </c:pt>
                <c:pt idx="673">
                  <c:v>54.258299999999991</c:v>
                </c:pt>
                <c:pt idx="674">
                  <c:v>54.269899999999986</c:v>
                </c:pt>
                <c:pt idx="675">
                  <c:v>54.434699999999992</c:v>
                </c:pt>
                <c:pt idx="676">
                  <c:v>54.536199999999987</c:v>
                </c:pt>
                <c:pt idx="677">
                  <c:v>54.639299999999992</c:v>
                </c:pt>
                <c:pt idx="678">
                  <c:v>54.74669999999999</c:v>
                </c:pt>
                <c:pt idx="679">
                  <c:v>54.855999999999995</c:v>
                </c:pt>
                <c:pt idx="680">
                  <c:v>54.960599999999992</c:v>
                </c:pt>
                <c:pt idx="681">
                  <c:v>55.065999999999995</c:v>
                </c:pt>
                <c:pt idx="682">
                  <c:v>55.140599999999992</c:v>
                </c:pt>
                <c:pt idx="683">
                  <c:v>55.173999999999992</c:v>
                </c:pt>
                <c:pt idx="684">
                  <c:v>55.29249999999999</c:v>
                </c:pt>
                <c:pt idx="685">
                  <c:v>55.33359999999999</c:v>
                </c:pt>
                <c:pt idx="686">
                  <c:v>55.425999999999995</c:v>
                </c:pt>
                <c:pt idx="687">
                  <c:v>55.534899999999993</c:v>
                </c:pt>
                <c:pt idx="688">
                  <c:v>55.636399999999995</c:v>
                </c:pt>
                <c:pt idx="689">
                  <c:v>55.762599999999992</c:v>
                </c:pt>
                <c:pt idx="690">
                  <c:v>55.77729999999999</c:v>
                </c:pt>
                <c:pt idx="691">
                  <c:v>55.889099999999992</c:v>
                </c:pt>
                <c:pt idx="692">
                  <c:v>55.931399999999996</c:v>
                </c:pt>
                <c:pt idx="693">
                  <c:v>56.029799999999994</c:v>
                </c:pt>
                <c:pt idx="694">
                  <c:v>56.106099999999998</c:v>
                </c:pt>
                <c:pt idx="695">
                  <c:v>56.140999999999998</c:v>
                </c:pt>
                <c:pt idx="696">
                  <c:v>56.247500000000002</c:v>
                </c:pt>
                <c:pt idx="697">
                  <c:v>56.352599999999995</c:v>
                </c:pt>
                <c:pt idx="698">
                  <c:v>56.455799999999996</c:v>
                </c:pt>
                <c:pt idx="699">
                  <c:v>56.553299999999993</c:v>
                </c:pt>
                <c:pt idx="700">
                  <c:v>56.587199999999996</c:v>
                </c:pt>
                <c:pt idx="701">
                  <c:v>56.696299999999994</c:v>
                </c:pt>
              </c:numCache>
            </c:numRef>
          </c:xVal>
          <c:yVal>
            <c:numRef>
              <c:f>Sheet1!$G$2:$G$703</c:f>
              <c:numCache>
                <c:formatCode>General</c:formatCode>
                <c:ptCount val="702"/>
                <c:pt idx="0">
                  <c:v>967.42700000000002</c:v>
                </c:pt>
                <c:pt idx="1">
                  <c:v>966.46699999999998</c:v>
                </c:pt>
                <c:pt idx="2">
                  <c:v>965.30799999999999</c:v>
                </c:pt>
                <c:pt idx="3">
                  <c:v>964.46</c:v>
                </c:pt>
                <c:pt idx="4">
                  <c:v>964.22998099999995</c:v>
                </c:pt>
                <c:pt idx="5">
                  <c:v>963.28997800000002</c:v>
                </c:pt>
                <c:pt idx="6">
                  <c:v>961.07000700000003</c:v>
                </c:pt>
                <c:pt idx="7">
                  <c:v>961.07000700000003</c:v>
                </c:pt>
                <c:pt idx="8">
                  <c:v>960.24699999999996</c:v>
                </c:pt>
                <c:pt idx="9">
                  <c:v>959.52599999999995</c:v>
                </c:pt>
                <c:pt idx="10">
                  <c:v>959.18600000000004</c:v>
                </c:pt>
                <c:pt idx="11">
                  <c:v>957.27001900000005</c:v>
                </c:pt>
                <c:pt idx="12">
                  <c:v>956.96002199999998</c:v>
                </c:pt>
                <c:pt idx="13">
                  <c:v>956.40002400000003</c:v>
                </c:pt>
                <c:pt idx="14">
                  <c:v>956.40002400000003</c:v>
                </c:pt>
                <c:pt idx="15">
                  <c:v>954.43499999999995</c:v>
                </c:pt>
                <c:pt idx="16">
                  <c:v>954.43499999999995</c:v>
                </c:pt>
                <c:pt idx="17">
                  <c:v>953.26099999999997</c:v>
                </c:pt>
                <c:pt idx="18">
                  <c:v>952.94000200000005</c:v>
                </c:pt>
                <c:pt idx="19">
                  <c:v>952.47998099999995</c:v>
                </c:pt>
                <c:pt idx="20">
                  <c:v>951.69399999999996</c:v>
                </c:pt>
                <c:pt idx="21">
                  <c:v>951.69399999999996</c:v>
                </c:pt>
                <c:pt idx="22">
                  <c:v>950.94000200000005</c:v>
                </c:pt>
                <c:pt idx="23">
                  <c:v>950.94000200000005</c:v>
                </c:pt>
                <c:pt idx="24">
                  <c:v>950.81600000000003</c:v>
                </c:pt>
                <c:pt idx="25">
                  <c:v>950.81600000000003</c:v>
                </c:pt>
                <c:pt idx="26">
                  <c:v>950.09002699999996</c:v>
                </c:pt>
                <c:pt idx="27">
                  <c:v>950.09002699999996</c:v>
                </c:pt>
                <c:pt idx="28">
                  <c:v>949.169983</c:v>
                </c:pt>
                <c:pt idx="29">
                  <c:v>947.330017</c:v>
                </c:pt>
                <c:pt idx="30">
                  <c:v>945.548</c:v>
                </c:pt>
                <c:pt idx="31">
                  <c:v>944.52001900000005</c:v>
                </c:pt>
                <c:pt idx="32">
                  <c:v>944.49800000000005</c:v>
                </c:pt>
                <c:pt idx="33">
                  <c:v>944.11999500000002</c:v>
                </c:pt>
                <c:pt idx="34">
                  <c:v>943.34400000000005</c:v>
                </c:pt>
                <c:pt idx="35">
                  <c:v>943.01000999999997</c:v>
                </c:pt>
                <c:pt idx="36">
                  <c:v>942.21997099999999</c:v>
                </c:pt>
                <c:pt idx="37">
                  <c:v>941.01</c:v>
                </c:pt>
                <c:pt idx="38">
                  <c:v>940.22699999999998</c:v>
                </c:pt>
                <c:pt idx="39">
                  <c:v>938.91399999999999</c:v>
                </c:pt>
                <c:pt idx="40">
                  <c:v>937.92100000000005</c:v>
                </c:pt>
                <c:pt idx="41">
                  <c:v>937.1</c:v>
                </c:pt>
                <c:pt idx="42">
                  <c:v>936.28399999999999</c:v>
                </c:pt>
                <c:pt idx="43">
                  <c:v>936.03002900000001</c:v>
                </c:pt>
                <c:pt idx="44">
                  <c:v>935.43799999999999</c:v>
                </c:pt>
                <c:pt idx="45">
                  <c:v>934.38199999999995</c:v>
                </c:pt>
                <c:pt idx="46">
                  <c:v>933.21799999999996</c:v>
                </c:pt>
                <c:pt idx="47">
                  <c:v>932.72299999999996</c:v>
                </c:pt>
                <c:pt idx="48">
                  <c:v>932.72299999999996</c:v>
                </c:pt>
                <c:pt idx="49">
                  <c:v>932.01000999999997</c:v>
                </c:pt>
                <c:pt idx="50">
                  <c:v>930.75</c:v>
                </c:pt>
                <c:pt idx="51">
                  <c:v>930.54998799999998</c:v>
                </c:pt>
                <c:pt idx="52">
                  <c:v>929.84002699999996</c:v>
                </c:pt>
                <c:pt idx="53">
                  <c:v>928.95500000000004</c:v>
                </c:pt>
                <c:pt idx="54">
                  <c:v>927.91200000000003</c:v>
                </c:pt>
                <c:pt idx="55">
                  <c:v>926.919983</c:v>
                </c:pt>
                <c:pt idx="56">
                  <c:v>925.82000700000003</c:v>
                </c:pt>
                <c:pt idx="57">
                  <c:v>925.15002400000003</c:v>
                </c:pt>
                <c:pt idx="58">
                  <c:v>925.03997800000002</c:v>
                </c:pt>
                <c:pt idx="59">
                  <c:v>924.14001499999995</c:v>
                </c:pt>
                <c:pt idx="60">
                  <c:v>923.53002900000001</c:v>
                </c:pt>
                <c:pt idx="61">
                  <c:v>922.69600000000003</c:v>
                </c:pt>
                <c:pt idx="62">
                  <c:v>922.57000700000003</c:v>
                </c:pt>
                <c:pt idx="63">
                  <c:v>920.85998500000005</c:v>
                </c:pt>
                <c:pt idx="64">
                  <c:v>920.85998500000005</c:v>
                </c:pt>
                <c:pt idx="65">
                  <c:v>920.54998799999998</c:v>
                </c:pt>
                <c:pt idx="66">
                  <c:v>920.080017</c:v>
                </c:pt>
                <c:pt idx="67">
                  <c:v>919.830017</c:v>
                </c:pt>
                <c:pt idx="68">
                  <c:v>919.30999799999995</c:v>
                </c:pt>
                <c:pt idx="69">
                  <c:v>917.88599999999997</c:v>
                </c:pt>
                <c:pt idx="70">
                  <c:v>917.88599999999997</c:v>
                </c:pt>
                <c:pt idx="71">
                  <c:v>917.30999799999995</c:v>
                </c:pt>
                <c:pt idx="72">
                  <c:v>916.89001499999995</c:v>
                </c:pt>
                <c:pt idx="73">
                  <c:v>915.79998799999998</c:v>
                </c:pt>
                <c:pt idx="74">
                  <c:v>915.79998799999998</c:v>
                </c:pt>
                <c:pt idx="75">
                  <c:v>915.26000999999997</c:v>
                </c:pt>
                <c:pt idx="76">
                  <c:v>915.03997800000002</c:v>
                </c:pt>
                <c:pt idx="77">
                  <c:v>913.20100000000002</c:v>
                </c:pt>
                <c:pt idx="78">
                  <c:v>912.63499999999999</c:v>
                </c:pt>
                <c:pt idx="79">
                  <c:v>911.71699999999998</c:v>
                </c:pt>
                <c:pt idx="80">
                  <c:v>911.71699999999998</c:v>
                </c:pt>
                <c:pt idx="81">
                  <c:v>911.23999000000003</c:v>
                </c:pt>
                <c:pt idx="82">
                  <c:v>909.72900000000004</c:v>
                </c:pt>
                <c:pt idx="83">
                  <c:v>909.154</c:v>
                </c:pt>
                <c:pt idx="84">
                  <c:v>908.42100000000005</c:v>
                </c:pt>
                <c:pt idx="85">
                  <c:v>907.47699999999998</c:v>
                </c:pt>
                <c:pt idx="86">
                  <c:v>906.75</c:v>
                </c:pt>
                <c:pt idx="87">
                  <c:v>906.75</c:v>
                </c:pt>
                <c:pt idx="88">
                  <c:v>906.03997800000002</c:v>
                </c:pt>
                <c:pt idx="89">
                  <c:v>906</c:v>
                </c:pt>
                <c:pt idx="90">
                  <c:v>904.649</c:v>
                </c:pt>
                <c:pt idx="91">
                  <c:v>903.27300000000002</c:v>
                </c:pt>
                <c:pt idx="92">
                  <c:v>903.27001900000005</c:v>
                </c:pt>
                <c:pt idx="93">
                  <c:v>903.27001900000005</c:v>
                </c:pt>
                <c:pt idx="94">
                  <c:v>902.10500000000002</c:v>
                </c:pt>
                <c:pt idx="95">
                  <c:v>901.88099999999997</c:v>
                </c:pt>
                <c:pt idx="96">
                  <c:v>900.71997099999999</c:v>
                </c:pt>
                <c:pt idx="97">
                  <c:v>899.63000499999998</c:v>
                </c:pt>
                <c:pt idx="98">
                  <c:v>899.01000999999997</c:v>
                </c:pt>
                <c:pt idx="99">
                  <c:v>898.47998099999995</c:v>
                </c:pt>
                <c:pt idx="100">
                  <c:v>897.94000200000005</c:v>
                </c:pt>
                <c:pt idx="101">
                  <c:v>897.30999799999995</c:v>
                </c:pt>
                <c:pt idx="102">
                  <c:v>896.41800000000001</c:v>
                </c:pt>
                <c:pt idx="103">
                  <c:v>895.279</c:v>
                </c:pt>
                <c:pt idx="104">
                  <c:v>894.9</c:v>
                </c:pt>
                <c:pt idx="105">
                  <c:v>894.25099999999998</c:v>
                </c:pt>
                <c:pt idx="106">
                  <c:v>894.25099999999998</c:v>
                </c:pt>
                <c:pt idx="107">
                  <c:v>894.25099999999998</c:v>
                </c:pt>
                <c:pt idx="108">
                  <c:v>893.53899999999999</c:v>
                </c:pt>
                <c:pt idx="109">
                  <c:v>892.39099999999996</c:v>
                </c:pt>
                <c:pt idx="110">
                  <c:v>892.39099999999996</c:v>
                </c:pt>
                <c:pt idx="111">
                  <c:v>891.77001900000005</c:v>
                </c:pt>
                <c:pt idx="112">
                  <c:v>891.21</c:v>
                </c:pt>
                <c:pt idx="113">
                  <c:v>891.21</c:v>
                </c:pt>
                <c:pt idx="114">
                  <c:v>889.48699999999997</c:v>
                </c:pt>
                <c:pt idx="115">
                  <c:v>889.48699999999997</c:v>
                </c:pt>
                <c:pt idx="116">
                  <c:v>889.48699999999997</c:v>
                </c:pt>
                <c:pt idx="117">
                  <c:v>889.34002699999996</c:v>
                </c:pt>
                <c:pt idx="118">
                  <c:v>888.61999500000002</c:v>
                </c:pt>
                <c:pt idx="119">
                  <c:v>887.23400000000004</c:v>
                </c:pt>
                <c:pt idx="120">
                  <c:v>886.74699999999996</c:v>
                </c:pt>
                <c:pt idx="121">
                  <c:v>886.29</c:v>
                </c:pt>
                <c:pt idx="122">
                  <c:v>885.17899999999997</c:v>
                </c:pt>
                <c:pt idx="123">
                  <c:v>885.17899999999997</c:v>
                </c:pt>
                <c:pt idx="124">
                  <c:v>885.06799999999998</c:v>
                </c:pt>
                <c:pt idx="125">
                  <c:v>884.77300000000002</c:v>
                </c:pt>
                <c:pt idx="126">
                  <c:v>883.77499999999998</c:v>
                </c:pt>
                <c:pt idx="127">
                  <c:v>883.24599999999998</c:v>
                </c:pt>
                <c:pt idx="128">
                  <c:v>883.24599999999998</c:v>
                </c:pt>
                <c:pt idx="129">
                  <c:v>882.88099999999997</c:v>
                </c:pt>
                <c:pt idx="130">
                  <c:v>882.33399999999995</c:v>
                </c:pt>
                <c:pt idx="131">
                  <c:v>881.83299999999997</c:v>
                </c:pt>
                <c:pt idx="132">
                  <c:v>881.32</c:v>
                </c:pt>
                <c:pt idx="133">
                  <c:v>881.32</c:v>
                </c:pt>
                <c:pt idx="134">
                  <c:v>880.91200000000003</c:v>
                </c:pt>
                <c:pt idx="135">
                  <c:v>880.149</c:v>
                </c:pt>
                <c:pt idx="136">
                  <c:v>880.149</c:v>
                </c:pt>
                <c:pt idx="137">
                  <c:v>879.80899999999997</c:v>
                </c:pt>
                <c:pt idx="138">
                  <c:v>879.48800000000006</c:v>
                </c:pt>
                <c:pt idx="139">
                  <c:v>879.23099999999999</c:v>
                </c:pt>
                <c:pt idx="140">
                  <c:v>878.428</c:v>
                </c:pt>
                <c:pt idx="141">
                  <c:v>877.96900000000005</c:v>
                </c:pt>
                <c:pt idx="142">
                  <c:v>877.96900000000005</c:v>
                </c:pt>
                <c:pt idx="143">
                  <c:v>877.29300000000001</c:v>
                </c:pt>
                <c:pt idx="144">
                  <c:v>876.56200000000001</c:v>
                </c:pt>
                <c:pt idx="145">
                  <c:v>876.17499999999995</c:v>
                </c:pt>
                <c:pt idx="146">
                  <c:v>875.61599999999999</c:v>
                </c:pt>
                <c:pt idx="147">
                  <c:v>875.61599999999999</c:v>
                </c:pt>
                <c:pt idx="148">
                  <c:v>875.56100000000004</c:v>
                </c:pt>
                <c:pt idx="149">
                  <c:v>874.81399999999996</c:v>
                </c:pt>
                <c:pt idx="150">
                  <c:v>874.24099999999999</c:v>
                </c:pt>
                <c:pt idx="151">
                  <c:v>873.76700000000005</c:v>
                </c:pt>
                <c:pt idx="152">
                  <c:v>872.89700000000005</c:v>
                </c:pt>
                <c:pt idx="153">
                  <c:v>872.66899999999998</c:v>
                </c:pt>
                <c:pt idx="154">
                  <c:v>872.29700000000003</c:v>
                </c:pt>
                <c:pt idx="155">
                  <c:v>871.29600000000005</c:v>
                </c:pt>
                <c:pt idx="156">
                  <c:v>870.75199999999995</c:v>
                </c:pt>
                <c:pt idx="157">
                  <c:v>870.75199999999995</c:v>
                </c:pt>
                <c:pt idx="158">
                  <c:v>869.9</c:v>
                </c:pt>
                <c:pt idx="159">
                  <c:v>869.9</c:v>
                </c:pt>
                <c:pt idx="160">
                  <c:v>869.48400000000004</c:v>
                </c:pt>
                <c:pt idx="161">
                  <c:v>868.85400000000004</c:v>
                </c:pt>
                <c:pt idx="162">
                  <c:v>868.29399999999998</c:v>
                </c:pt>
                <c:pt idx="163">
                  <c:v>867.92200000000003</c:v>
                </c:pt>
                <c:pt idx="164">
                  <c:v>867.56600000000003</c:v>
                </c:pt>
                <c:pt idx="165">
                  <c:v>867.01</c:v>
                </c:pt>
                <c:pt idx="166">
                  <c:v>866.53399999999999</c:v>
                </c:pt>
                <c:pt idx="167">
                  <c:v>865.97500000000002</c:v>
                </c:pt>
                <c:pt idx="168">
                  <c:v>865.97500000000002</c:v>
                </c:pt>
                <c:pt idx="169">
                  <c:v>865.20399999999995</c:v>
                </c:pt>
                <c:pt idx="170">
                  <c:v>865.20399999999995</c:v>
                </c:pt>
                <c:pt idx="171">
                  <c:v>864.93200000000002</c:v>
                </c:pt>
                <c:pt idx="172">
                  <c:v>864.8</c:v>
                </c:pt>
                <c:pt idx="173">
                  <c:v>864.8</c:v>
                </c:pt>
                <c:pt idx="174">
                  <c:v>864.226</c:v>
                </c:pt>
                <c:pt idx="175">
                  <c:v>864.226</c:v>
                </c:pt>
                <c:pt idx="176">
                  <c:v>863.52499999999998</c:v>
                </c:pt>
                <c:pt idx="177">
                  <c:v>863.03599999999994</c:v>
                </c:pt>
                <c:pt idx="178">
                  <c:v>862.86900000000003</c:v>
                </c:pt>
                <c:pt idx="179">
                  <c:v>862.86900000000003</c:v>
                </c:pt>
                <c:pt idx="180">
                  <c:v>862.2</c:v>
                </c:pt>
                <c:pt idx="181">
                  <c:v>862.2</c:v>
                </c:pt>
                <c:pt idx="182">
                  <c:v>861.77</c:v>
                </c:pt>
                <c:pt idx="183">
                  <c:v>861.33699999999999</c:v>
                </c:pt>
                <c:pt idx="184">
                  <c:v>861.14499999999998</c:v>
                </c:pt>
                <c:pt idx="185">
                  <c:v>861.14499999999998</c:v>
                </c:pt>
                <c:pt idx="186">
                  <c:v>860.87199999999996</c:v>
                </c:pt>
                <c:pt idx="187">
                  <c:v>860.31299999999999</c:v>
                </c:pt>
                <c:pt idx="188">
                  <c:v>859.84299999999996</c:v>
                </c:pt>
                <c:pt idx="189">
                  <c:v>859.49400000000003</c:v>
                </c:pt>
                <c:pt idx="190">
                  <c:v>859.46400000000006</c:v>
                </c:pt>
                <c:pt idx="191">
                  <c:v>859.23</c:v>
                </c:pt>
                <c:pt idx="192">
                  <c:v>858.74900000000002</c:v>
                </c:pt>
                <c:pt idx="193">
                  <c:v>858.64</c:v>
                </c:pt>
                <c:pt idx="194">
                  <c:v>858.30200000000002</c:v>
                </c:pt>
                <c:pt idx="195">
                  <c:v>858.149</c:v>
                </c:pt>
                <c:pt idx="196">
                  <c:v>858.00800000000004</c:v>
                </c:pt>
                <c:pt idx="197">
                  <c:v>857.399</c:v>
                </c:pt>
                <c:pt idx="198">
                  <c:v>857.399</c:v>
                </c:pt>
                <c:pt idx="199">
                  <c:v>857.399</c:v>
                </c:pt>
                <c:pt idx="200">
                  <c:v>857.25</c:v>
                </c:pt>
                <c:pt idx="201">
                  <c:v>857.06600000000003</c:v>
                </c:pt>
                <c:pt idx="202">
                  <c:v>857.06600000000003</c:v>
                </c:pt>
                <c:pt idx="203">
                  <c:v>857.06600000000003</c:v>
                </c:pt>
                <c:pt idx="204">
                  <c:v>857.06600000000003</c:v>
                </c:pt>
                <c:pt idx="205">
                  <c:v>856.66</c:v>
                </c:pt>
                <c:pt idx="206">
                  <c:v>856.596</c:v>
                </c:pt>
                <c:pt idx="207">
                  <c:v>855.80799999999999</c:v>
                </c:pt>
                <c:pt idx="208">
                  <c:v>855.77499999999998</c:v>
                </c:pt>
                <c:pt idx="209">
                  <c:v>855.39200000000005</c:v>
                </c:pt>
                <c:pt idx="210">
                  <c:v>855.19899999999996</c:v>
                </c:pt>
                <c:pt idx="211">
                  <c:v>855.08</c:v>
                </c:pt>
                <c:pt idx="212">
                  <c:v>855.08</c:v>
                </c:pt>
                <c:pt idx="213">
                  <c:v>855.08</c:v>
                </c:pt>
                <c:pt idx="214">
                  <c:v>855.08</c:v>
                </c:pt>
                <c:pt idx="215">
                  <c:v>854.43799999999999</c:v>
                </c:pt>
                <c:pt idx="216">
                  <c:v>854.32500000000005</c:v>
                </c:pt>
                <c:pt idx="217">
                  <c:v>854.32500000000005</c:v>
                </c:pt>
                <c:pt idx="218">
                  <c:v>854.29600000000005</c:v>
                </c:pt>
                <c:pt idx="219">
                  <c:v>854.29600000000005</c:v>
                </c:pt>
                <c:pt idx="220">
                  <c:v>854.26800000000003</c:v>
                </c:pt>
                <c:pt idx="221">
                  <c:v>853.85400000000004</c:v>
                </c:pt>
                <c:pt idx="222">
                  <c:v>853.57</c:v>
                </c:pt>
                <c:pt idx="223">
                  <c:v>853.38300000000004</c:v>
                </c:pt>
                <c:pt idx="224">
                  <c:v>853.38300000000004</c:v>
                </c:pt>
                <c:pt idx="225">
                  <c:v>853.36099999999999</c:v>
                </c:pt>
                <c:pt idx="226">
                  <c:v>852.82600000000002</c:v>
                </c:pt>
                <c:pt idx="227">
                  <c:v>852.82600000000002</c:v>
                </c:pt>
                <c:pt idx="228">
                  <c:v>852.37599999999998</c:v>
                </c:pt>
                <c:pt idx="229">
                  <c:v>852.37599999999998</c:v>
                </c:pt>
                <c:pt idx="230">
                  <c:v>852.37599999999998</c:v>
                </c:pt>
                <c:pt idx="231">
                  <c:v>852.37599999999998</c:v>
                </c:pt>
                <c:pt idx="232">
                  <c:v>852.04200000000003</c:v>
                </c:pt>
                <c:pt idx="233">
                  <c:v>851.91200000000003</c:v>
                </c:pt>
                <c:pt idx="234">
                  <c:v>851.17600000000004</c:v>
                </c:pt>
                <c:pt idx="235">
                  <c:v>849.80899999999997</c:v>
                </c:pt>
                <c:pt idx="236">
                  <c:v>849.80899999999997</c:v>
                </c:pt>
                <c:pt idx="237">
                  <c:v>849.60900000000004</c:v>
                </c:pt>
                <c:pt idx="238">
                  <c:v>849.60900000000004</c:v>
                </c:pt>
                <c:pt idx="239">
                  <c:v>849.05600000000004</c:v>
                </c:pt>
                <c:pt idx="240">
                  <c:v>849.05600000000004</c:v>
                </c:pt>
                <c:pt idx="241">
                  <c:v>848.86800000000005</c:v>
                </c:pt>
                <c:pt idx="242">
                  <c:v>848.86800000000005</c:v>
                </c:pt>
                <c:pt idx="243">
                  <c:v>848.86800000000005</c:v>
                </c:pt>
                <c:pt idx="244">
                  <c:v>848.86800000000005</c:v>
                </c:pt>
                <c:pt idx="245">
                  <c:v>848.56600000000003</c:v>
                </c:pt>
                <c:pt idx="246">
                  <c:v>848.34900000000005</c:v>
                </c:pt>
                <c:pt idx="247">
                  <c:v>847.904</c:v>
                </c:pt>
                <c:pt idx="248">
                  <c:v>847.62400000000002</c:v>
                </c:pt>
                <c:pt idx="249">
                  <c:v>847.62400000000002</c:v>
                </c:pt>
                <c:pt idx="250">
                  <c:v>847.62400000000002</c:v>
                </c:pt>
                <c:pt idx="251">
                  <c:v>847.62400000000002</c:v>
                </c:pt>
                <c:pt idx="252">
                  <c:v>847.19</c:v>
                </c:pt>
                <c:pt idx="253">
                  <c:v>847.19</c:v>
                </c:pt>
                <c:pt idx="254">
                  <c:v>847.19</c:v>
                </c:pt>
                <c:pt idx="255">
                  <c:v>847.19</c:v>
                </c:pt>
                <c:pt idx="256">
                  <c:v>846.57600000000002</c:v>
                </c:pt>
                <c:pt idx="257">
                  <c:v>846.57600000000002</c:v>
                </c:pt>
                <c:pt idx="258">
                  <c:v>846.57600000000002</c:v>
                </c:pt>
                <c:pt idx="259">
                  <c:v>846.57600000000002</c:v>
                </c:pt>
                <c:pt idx="260">
                  <c:v>846.30499999999995</c:v>
                </c:pt>
                <c:pt idx="261">
                  <c:v>846.30499999999995</c:v>
                </c:pt>
                <c:pt idx="262">
                  <c:v>846.23800000000006</c:v>
                </c:pt>
                <c:pt idx="263">
                  <c:v>845.49699999999996</c:v>
                </c:pt>
                <c:pt idx="264">
                  <c:v>845.49699999999996</c:v>
                </c:pt>
                <c:pt idx="265">
                  <c:v>845.49699999999996</c:v>
                </c:pt>
                <c:pt idx="266">
                  <c:v>845.46900000000005</c:v>
                </c:pt>
                <c:pt idx="267">
                  <c:v>845.46900000000005</c:v>
                </c:pt>
                <c:pt idx="268">
                  <c:v>845.46900000000005</c:v>
                </c:pt>
                <c:pt idx="269">
                  <c:v>844.93700000000001</c:v>
                </c:pt>
                <c:pt idx="270">
                  <c:v>844.93700000000001</c:v>
                </c:pt>
                <c:pt idx="271">
                  <c:v>844.91399999999999</c:v>
                </c:pt>
                <c:pt idx="272">
                  <c:v>844.90499999999997</c:v>
                </c:pt>
                <c:pt idx="273">
                  <c:v>844.88</c:v>
                </c:pt>
                <c:pt idx="274">
                  <c:v>844.09</c:v>
                </c:pt>
                <c:pt idx="275">
                  <c:v>844.09</c:v>
                </c:pt>
                <c:pt idx="276">
                  <c:v>844.09</c:v>
                </c:pt>
                <c:pt idx="277">
                  <c:v>844.09</c:v>
                </c:pt>
                <c:pt idx="278">
                  <c:v>843.66700000000003</c:v>
                </c:pt>
                <c:pt idx="279">
                  <c:v>843.66700000000003</c:v>
                </c:pt>
                <c:pt idx="280">
                  <c:v>843.66700000000003</c:v>
                </c:pt>
                <c:pt idx="281">
                  <c:v>843.66700000000003</c:v>
                </c:pt>
                <c:pt idx="282">
                  <c:v>843.66700000000003</c:v>
                </c:pt>
                <c:pt idx="283">
                  <c:v>843.66</c:v>
                </c:pt>
                <c:pt idx="284">
                  <c:v>843.37199999999996</c:v>
                </c:pt>
                <c:pt idx="285">
                  <c:v>842.49800000000005</c:v>
                </c:pt>
                <c:pt idx="286">
                  <c:v>842.42200000000003</c:v>
                </c:pt>
                <c:pt idx="287">
                  <c:v>842.39400000000001</c:v>
                </c:pt>
                <c:pt idx="288">
                  <c:v>842.39400000000001</c:v>
                </c:pt>
                <c:pt idx="289">
                  <c:v>842.04499999999996</c:v>
                </c:pt>
                <c:pt idx="290">
                  <c:v>842.04499999999996</c:v>
                </c:pt>
                <c:pt idx="291">
                  <c:v>842.04499999999996</c:v>
                </c:pt>
                <c:pt idx="292">
                  <c:v>842.04499999999996</c:v>
                </c:pt>
                <c:pt idx="293">
                  <c:v>842.04499999999996</c:v>
                </c:pt>
                <c:pt idx="294">
                  <c:v>841.83199999999999</c:v>
                </c:pt>
                <c:pt idx="295">
                  <c:v>841.83199999999999</c:v>
                </c:pt>
                <c:pt idx="296">
                  <c:v>841.19799999999998</c:v>
                </c:pt>
                <c:pt idx="297">
                  <c:v>841.15599999999995</c:v>
                </c:pt>
                <c:pt idx="298">
                  <c:v>841.15599999999995</c:v>
                </c:pt>
                <c:pt idx="299">
                  <c:v>841.15599999999995</c:v>
                </c:pt>
                <c:pt idx="300">
                  <c:v>841.096</c:v>
                </c:pt>
                <c:pt idx="301">
                  <c:v>841.05700000000002</c:v>
                </c:pt>
                <c:pt idx="302">
                  <c:v>841.05700000000002</c:v>
                </c:pt>
                <c:pt idx="303">
                  <c:v>840.56899999999996</c:v>
                </c:pt>
                <c:pt idx="304">
                  <c:v>840.20500000000004</c:v>
                </c:pt>
                <c:pt idx="305">
                  <c:v>840.20500000000004</c:v>
                </c:pt>
                <c:pt idx="306">
                  <c:v>840.20500000000004</c:v>
                </c:pt>
                <c:pt idx="307">
                  <c:v>840.20500000000004</c:v>
                </c:pt>
                <c:pt idx="308">
                  <c:v>840.20500000000004</c:v>
                </c:pt>
                <c:pt idx="309">
                  <c:v>840.20500000000004</c:v>
                </c:pt>
                <c:pt idx="310">
                  <c:v>840.09799999999996</c:v>
                </c:pt>
                <c:pt idx="311">
                  <c:v>840.03</c:v>
                </c:pt>
                <c:pt idx="312">
                  <c:v>839.84</c:v>
                </c:pt>
                <c:pt idx="313">
                  <c:v>839.14599999999996</c:v>
                </c:pt>
                <c:pt idx="314">
                  <c:v>839.14599999999996</c:v>
                </c:pt>
                <c:pt idx="315">
                  <c:v>839.14599999999996</c:v>
                </c:pt>
                <c:pt idx="316">
                  <c:v>839.14599999999996</c:v>
                </c:pt>
                <c:pt idx="317">
                  <c:v>838.81399999999996</c:v>
                </c:pt>
                <c:pt idx="318">
                  <c:v>838.80200000000002</c:v>
                </c:pt>
                <c:pt idx="319">
                  <c:v>838.21799999999996</c:v>
                </c:pt>
                <c:pt idx="320">
                  <c:v>837.97400000000005</c:v>
                </c:pt>
                <c:pt idx="321">
                  <c:v>837.97400000000005</c:v>
                </c:pt>
                <c:pt idx="322">
                  <c:v>837.97400000000005</c:v>
                </c:pt>
                <c:pt idx="323">
                  <c:v>837.97400000000005</c:v>
                </c:pt>
                <c:pt idx="324">
                  <c:v>837.97400000000005</c:v>
                </c:pt>
                <c:pt idx="325">
                  <c:v>837.97400000000005</c:v>
                </c:pt>
                <c:pt idx="326">
                  <c:v>837.76900000000001</c:v>
                </c:pt>
                <c:pt idx="327">
                  <c:v>837.40899999999999</c:v>
                </c:pt>
                <c:pt idx="328">
                  <c:v>837.40899999999999</c:v>
                </c:pt>
                <c:pt idx="329">
                  <c:v>837.40899999999999</c:v>
                </c:pt>
                <c:pt idx="330">
                  <c:v>837.40899999999999</c:v>
                </c:pt>
                <c:pt idx="331">
                  <c:v>837.40899999999999</c:v>
                </c:pt>
                <c:pt idx="332">
                  <c:v>837.40899999999999</c:v>
                </c:pt>
                <c:pt idx="333">
                  <c:v>837.40899999999999</c:v>
                </c:pt>
                <c:pt idx="334">
                  <c:v>837.40899999999999</c:v>
                </c:pt>
                <c:pt idx="335">
                  <c:v>837.40899999999999</c:v>
                </c:pt>
                <c:pt idx="336">
                  <c:v>837.34100000000001</c:v>
                </c:pt>
                <c:pt idx="337">
                  <c:v>837.34100000000001</c:v>
                </c:pt>
                <c:pt idx="338">
                  <c:v>836.96400000000006</c:v>
                </c:pt>
                <c:pt idx="339">
                  <c:v>836.96400000000006</c:v>
                </c:pt>
                <c:pt idx="340">
                  <c:v>836.96400000000006</c:v>
                </c:pt>
                <c:pt idx="341">
                  <c:v>836.96400000000006</c:v>
                </c:pt>
                <c:pt idx="342">
                  <c:v>836.96400000000006</c:v>
                </c:pt>
                <c:pt idx="343">
                  <c:v>836.96400000000006</c:v>
                </c:pt>
                <c:pt idx="344">
                  <c:v>836.62900000000002</c:v>
                </c:pt>
                <c:pt idx="345">
                  <c:v>836.62900000000002</c:v>
                </c:pt>
                <c:pt idx="346">
                  <c:v>836.51099999999997</c:v>
                </c:pt>
                <c:pt idx="347">
                  <c:v>836.51099999999997</c:v>
                </c:pt>
                <c:pt idx="348">
                  <c:v>836.29899999999998</c:v>
                </c:pt>
                <c:pt idx="349">
                  <c:v>836.29899999999998</c:v>
                </c:pt>
                <c:pt idx="350">
                  <c:v>836.29899999999998</c:v>
                </c:pt>
                <c:pt idx="351">
                  <c:v>835.73099999999999</c:v>
                </c:pt>
                <c:pt idx="352">
                  <c:v>835.73099999999999</c:v>
                </c:pt>
                <c:pt idx="353">
                  <c:v>835.73099999999999</c:v>
                </c:pt>
                <c:pt idx="354">
                  <c:v>835.27099999999996</c:v>
                </c:pt>
                <c:pt idx="355">
                  <c:v>835.27099999999996</c:v>
                </c:pt>
                <c:pt idx="356">
                  <c:v>835.27099999999996</c:v>
                </c:pt>
                <c:pt idx="357">
                  <c:v>835.27099999999996</c:v>
                </c:pt>
                <c:pt idx="358">
                  <c:v>835.27099999999996</c:v>
                </c:pt>
                <c:pt idx="359">
                  <c:v>835.27099999999996</c:v>
                </c:pt>
                <c:pt idx="360">
                  <c:v>835.27099999999996</c:v>
                </c:pt>
                <c:pt idx="361">
                  <c:v>835.27099999999996</c:v>
                </c:pt>
                <c:pt idx="362">
                  <c:v>835.27099999999996</c:v>
                </c:pt>
                <c:pt idx="363">
                  <c:v>834.96900000000005</c:v>
                </c:pt>
                <c:pt idx="364">
                  <c:v>834.58699999999999</c:v>
                </c:pt>
                <c:pt idx="365">
                  <c:v>834.36</c:v>
                </c:pt>
                <c:pt idx="366">
                  <c:v>834.36</c:v>
                </c:pt>
                <c:pt idx="367">
                  <c:v>834.36</c:v>
                </c:pt>
                <c:pt idx="368">
                  <c:v>834.36</c:v>
                </c:pt>
                <c:pt idx="369">
                  <c:v>834.36</c:v>
                </c:pt>
                <c:pt idx="370">
                  <c:v>834.36</c:v>
                </c:pt>
                <c:pt idx="371">
                  <c:v>834.04700000000003</c:v>
                </c:pt>
                <c:pt idx="372">
                  <c:v>834.04700000000003</c:v>
                </c:pt>
                <c:pt idx="373">
                  <c:v>834.04700000000003</c:v>
                </c:pt>
                <c:pt idx="374">
                  <c:v>834.04700000000003</c:v>
                </c:pt>
                <c:pt idx="375">
                  <c:v>834.04700000000003</c:v>
                </c:pt>
                <c:pt idx="376">
                  <c:v>834.04700000000003</c:v>
                </c:pt>
                <c:pt idx="377">
                  <c:v>834.04700000000003</c:v>
                </c:pt>
                <c:pt idx="378">
                  <c:v>834.04700000000003</c:v>
                </c:pt>
                <c:pt idx="379">
                  <c:v>834.04700000000003</c:v>
                </c:pt>
                <c:pt idx="380">
                  <c:v>833.875</c:v>
                </c:pt>
                <c:pt idx="381">
                  <c:v>833.74099999999999</c:v>
                </c:pt>
                <c:pt idx="382">
                  <c:v>833.74099999999999</c:v>
                </c:pt>
                <c:pt idx="383">
                  <c:v>833.50699999999995</c:v>
                </c:pt>
                <c:pt idx="384">
                  <c:v>832.923</c:v>
                </c:pt>
                <c:pt idx="385">
                  <c:v>832.86900000000003</c:v>
                </c:pt>
                <c:pt idx="386">
                  <c:v>832.86900000000003</c:v>
                </c:pt>
                <c:pt idx="387">
                  <c:v>832.86900000000003</c:v>
                </c:pt>
                <c:pt idx="388">
                  <c:v>832.86900000000003</c:v>
                </c:pt>
                <c:pt idx="389">
                  <c:v>832.86900000000003</c:v>
                </c:pt>
                <c:pt idx="390">
                  <c:v>832.697</c:v>
                </c:pt>
                <c:pt idx="391">
                  <c:v>832.697</c:v>
                </c:pt>
                <c:pt idx="392">
                  <c:v>832.46600000000001</c:v>
                </c:pt>
                <c:pt idx="393">
                  <c:v>832.46600000000001</c:v>
                </c:pt>
                <c:pt idx="394">
                  <c:v>832.44799999999998</c:v>
                </c:pt>
                <c:pt idx="395">
                  <c:v>832.44799999999998</c:v>
                </c:pt>
                <c:pt idx="396">
                  <c:v>832.44799999999998</c:v>
                </c:pt>
                <c:pt idx="397">
                  <c:v>832.43700000000001</c:v>
                </c:pt>
                <c:pt idx="398">
                  <c:v>832.43700000000001</c:v>
                </c:pt>
                <c:pt idx="399">
                  <c:v>832.43700000000001</c:v>
                </c:pt>
                <c:pt idx="400">
                  <c:v>832.34900000000005</c:v>
                </c:pt>
                <c:pt idx="401">
                  <c:v>831.95</c:v>
                </c:pt>
                <c:pt idx="402">
                  <c:v>831.95</c:v>
                </c:pt>
                <c:pt idx="403">
                  <c:v>831.80799999999999</c:v>
                </c:pt>
                <c:pt idx="404">
                  <c:v>831.80799999999999</c:v>
                </c:pt>
                <c:pt idx="405">
                  <c:v>831.80799999999999</c:v>
                </c:pt>
                <c:pt idx="406">
                  <c:v>831.80799999999999</c:v>
                </c:pt>
                <c:pt idx="407">
                  <c:v>831.80799999999999</c:v>
                </c:pt>
                <c:pt idx="408">
                  <c:v>831.80799999999999</c:v>
                </c:pt>
                <c:pt idx="409">
                  <c:v>831.80799999999999</c:v>
                </c:pt>
                <c:pt idx="410">
                  <c:v>831.37800000000004</c:v>
                </c:pt>
                <c:pt idx="411">
                  <c:v>831.37800000000004</c:v>
                </c:pt>
                <c:pt idx="412">
                  <c:v>831.37800000000004</c:v>
                </c:pt>
                <c:pt idx="413">
                  <c:v>831.37800000000004</c:v>
                </c:pt>
                <c:pt idx="414">
                  <c:v>831.37800000000004</c:v>
                </c:pt>
                <c:pt idx="415">
                  <c:v>831.10699999999997</c:v>
                </c:pt>
                <c:pt idx="416">
                  <c:v>831.10699999999997</c:v>
                </c:pt>
                <c:pt idx="417">
                  <c:v>831.10699999999997</c:v>
                </c:pt>
                <c:pt idx="418">
                  <c:v>830.89700000000005</c:v>
                </c:pt>
                <c:pt idx="419">
                  <c:v>830.89700000000005</c:v>
                </c:pt>
                <c:pt idx="420">
                  <c:v>830.77499999999998</c:v>
                </c:pt>
                <c:pt idx="421">
                  <c:v>830.68399999999997</c:v>
                </c:pt>
                <c:pt idx="422">
                  <c:v>830.62400000000002</c:v>
                </c:pt>
                <c:pt idx="423">
                  <c:v>830.62400000000002</c:v>
                </c:pt>
                <c:pt idx="424">
                  <c:v>830.423</c:v>
                </c:pt>
                <c:pt idx="425">
                  <c:v>830.423</c:v>
                </c:pt>
                <c:pt idx="426">
                  <c:v>830.423</c:v>
                </c:pt>
                <c:pt idx="427">
                  <c:v>830.32899999999995</c:v>
                </c:pt>
                <c:pt idx="428">
                  <c:v>830.32899999999995</c:v>
                </c:pt>
                <c:pt idx="429">
                  <c:v>830.10199999999998</c:v>
                </c:pt>
                <c:pt idx="430">
                  <c:v>830.10199999999998</c:v>
                </c:pt>
                <c:pt idx="431">
                  <c:v>830.10199999999998</c:v>
                </c:pt>
                <c:pt idx="432">
                  <c:v>829.68899999999996</c:v>
                </c:pt>
                <c:pt idx="433">
                  <c:v>829.68899999999996</c:v>
                </c:pt>
                <c:pt idx="434">
                  <c:v>829.11099999999999</c:v>
                </c:pt>
                <c:pt idx="435">
                  <c:v>829.11099999999999</c:v>
                </c:pt>
                <c:pt idx="436">
                  <c:v>829.11099999999999</c:v>
                </c:pt>
                <c:pt idx="437">
                  <c:v>829.11099999999999</c:v>
                </c:pt>
                <c:pt idx="438">
                  <c:v>829.11099999999999</c:v>
                </c:pt>
                <c:pt idx="439">
                  <c:v>829.11099999999999</c:v>
                </c:pt>
                <c:pt idx="440">
                  <c:v>829.11099999999999</c:v>
                </c:pt>
                <c:pt idx="441">
                  <c:v>829.11099999999999</c:v>
                </c:pt>
                <c:pt idx="442">
                  <c:v>829.11099999999999</c:v>
                </c:pt>
                <c:pt idx="443">
                  <c:v>829.11099999999999</c:v>
                </c:pt>
                <c:pt idx="444">
                  <c:v>829.11099999999999</c:v>
                </c:pt>
                <c:pt idx="445">
                  <c:v>829.11099999999999</c:v>
                </c:pt>
                <c:pt idx="446">
                  <c:v>828.90899999999999</c:v>
                </c:pt>
                <c:pt idx="447">
                  <c:v>828.90899999999999</c:v>
                </c:pt>
                <c:pt idx="448">
                  <c:v>828.90899999999999</c:v>
                </c:pt>
                <c:pt idx="449">
                  <c:v>828.88499999999999</c:v>
                </c:pt>
                <c:pt idx="450">
                  <c:v>828.88499999999999</c:v>
                </c:pt>
                <c:pt idx="451">
                  <c:v>828.88499999999999</c:v>
                </c:pt>
                <c:pt idx="452">
                  <c:v>828.85599999999999</c:v>
                </c:pt>
                <c:pt idx="453">
                  <c:v>828.72199999999998</c:v>
                </c:pt>
                <c:pt idx="454">
                  <c:v>828.72199999999998</c:v>
                </c:pt>
                <c:pt idx="455">
                  <c:v>828.37300000000005</c:v>
                </c:pt>
                <c:pt idx="456">
                  <c:v>828.37300000000005</c:v>
                </c:pt>
                <c:pt idx="457">
                  <c:v>828.37300000000005</c:v>
                </c:pt>
                <c:pt idx="458">
                  <c:v>828.37300000000005</c:v>
                </c:pt>
                <c:pt idx="459">
                  <c:v>828.37300000000005</c:v>
                </c:pt>
                <c:pt idx="460">
                  <c:v>828.37300000000005</c:v>
                </c:pt>
                <c:pt idx="461">
                  <c:v>828.27</c:v>
                </c:pt>
                <c:pt idx="462">
                  <c:v>828.27</c:v>
                </c:pt>
                <c:pt idx="463">
                  <c:v>828.15700000000004</c:v>
                </c:pt>
                <c:pt idx="464">
                  <c:v>828.05600000000004</c:v>
                </c:pt>
                <c:pt idx="465">
                  <c:v>827.99300000000005</c:v>
                </c:pt>
                <c:pt idx="466">
                  <c:v>827.99300000000005</c:v>
                </c:pt>
                <c:pt idx="467">
                  <c:v>827.99300000000005</c:v>
                </c:pt>
                <c:pt idx="468">
                  <c:v>827.99300000000005</c:v>
                </c:pt>
                <c:pt idx="469">
                  <c:v>827.99300000000005</c:v>
                </c:pt>
                <c:pt idx="470">
                  <c:v>827.56899999999996</c:v>
                </c:pt>
                <c:pt idx="471">
                  <c:v>827.42600000000004</c:v>
                </c:pt>
                <c:pt idx="472">
                  <c:v>827.42600000000004</c:v>
                </c:pt>
                <c:pt idx="473">
                  <c:v>827.37300000000005</c:v>
                </c:pt>
                <c:pt idx="474">
                  <c:v>827.37300000000005</c:v>
                </c:pt>
                <c:pt idx="475">
                  <c:v>827.29399999999998</c:v>
                </c:pt>
                <c:pt idx="476">
                  <c:v>827.29399999999998</c:v>
                </c:pt>
                <c:pt idx="477">
                  <c:v>827.29399999999998</c:v>
                </c:pt>
                <c:pt idx="478">
                  <c:v>827.26700000000005</c:v>
                </c:pt>
                <c:pt idx="479">
                  <c:v>827.26700000000005</c:v>
                </c:pt>
                <c:pt idx="480">
                  <c:v>827.03200000000004</c:v>
                </c:pt>
                <c:pt idx="481">
                  <c:v>827.03200000000004</c:v>
                </c:pt>
                <c:pt idx="482">
                  <c:v>827.03200000000004</c:v>
                </c:pt>
                <c:pt idx="483">
                  <c:v>827.03200000000004</c:v>
                </c:pt>
                <c:pt idx="484">
                  <c:v>826.95299999999997</c:v>
                </c:pt>
                <c:pt idx="485">
                  <c:v>826.95299999999997</c:v>
                </c:pt>
                <c:pt idx="486">
                  <c:v>826.84900000000005</c:v>
                </c:pt>
                <c:pt idx="487">
                  <c:v>826.64001499999995</c:v>
                </c:pt>
                <c:pt idx="488">
                  <c:v>826.53002900000001</c:v>
                </c:pt>
                <c:pt idx="489">
                  <c:v>826.28800000000001</c:v>
                </c:pt>
                <c:pt idx="490">
                  <c:v>826.28800000000001</c:v>
                </c:pt>
                <c:pt idx="491">
                  <c:v>826.15002400000003</c:v>
                </c:pt>
                <c:pt idx="492">
                  <c:v>826.15002400000003</c:v>
                </c:pt>
                <c:pt idx="493">
                  <c:v>825.78099999999995</c:v>
                </c:pt>
                <c:pt idx="494">
                  <c:v>825.78099999999995</c:v>
                </c:pt>
                <c:pt idx="495">
                  <c:v>825.78099999999995</c:v>
                </c:pt>
                <c:pt idx="496">
                  <c:v>825.64700000000005</c:v>
                </c:pt>
                <c:pt idx="497">
                  <c:v>825.64700000000005</c:v>
                </c:pt>
                <c:pt idx="498">
                  <c:v>825.64700000000005</c:v>
                </c:pt>
                <c:pt idx="499">
                  <c:v>825.64700000000005</c:v>
                </c:pt>
                <c:pt idx="500">
                  <c:v>825.59997599999997</c:v>
                </c:pt>
                <c:pt idx="501">
                  <c:v>825.59997599999997</c:v>
                </c:pt>
                <c:pt idx="502">
                  <c:v>825.54998799999998</c:v>
                </c:pt>
                <c:pt idx="503">
                  <c:v>825.54998799999998</c:v>
                </c:pt>
                <c:pt idx="504">
                  <c:v>825.52001900000005</c:v>
                </c:pt>
                <c:pt idx="505">
                  <c:v>825.41</c:v>
                </c:pt>
                <c:pt idx="506">
                  <c:v>825.41</c:v>
                </c:pt>
                <c:pt idx="507">
                  <c:v>825.41</c:v>
                </c:pt>
                <c:pt idx="508">
                  <c:v>825.30100000000004</c:v>
                </c:pt>
                <c:pt idx="509">
                  <c:v>824.846</c:v>
                </c:pt>
                <c:pt idx="510">
                  <c:v>824.846</c:v>
                </c:pt>
                <c:pt idx="511">
                  <c:v>824.846</c:v>
                </c:pt>
                <c:pt idx="512">
                  <c:v>824.846</c:v>
                </c:pt>
                <c:pt idx="513">
                  <c:v>824.64499999999998</c:v>
                </c:pt>
                <c:pt idx="514">
                  <c:v>824.64499999999998</c:v>
                </c:pt>
                <c:pt idx="515">
                  <c:v>824.49099999999999</c:v>
                </c:pt>
                <c:pt idx="516">
                  <c:v>824.49099999999999</c:v>
                </c:pt>
                <c:pt idx="517">
                  <c:v>824.49099999999999</c:v>
                </c:pt>
                <c:pt idx="518">
                  <c:v>824.49099999999999</c:v>
                </c:pt>
                <c:pt idx="519">
                  <c:v>824.49099999999999</c:v>
                </c:pt>
                <c:pt idx="520">
                  <c:v>824.46997099999999</c:v>
                </c:pt>
                <c:pt idx="521">
                  <c:v>824.44197399999996</c:v>
                </c:pt>
                <c:pt idx="522">
                  <c:v>824.41397700000005</c:v>
                </c:pt>
                <c:pt idx="523">
                  <c:v>824.38598000000002</c:v>
                </c:pt>
                <c:pt idx="524">
                  <c:v>824.35798299999999</c:v>
                </c:pt>
                <c:pt idx="525">
                  <c:v>824.32998699999996</c:v>
                </c:pt>
                <c:pt idx="526">
                  <c:v>824.30199000000005</c:v>
                </c:pt>
                <c:pt idx="527">
                  <c:v>824.27399300000002</c:v>
                </c:pt>
                <c:pt idx="528">
                  <c:v>824.24599599999999</c:v>
                </c:pt>
                <c:pt idx="529">
                  <c:v>823.04499999999996</c:v>
                </c:pt>
                <c:pt idx="530">
                  <c:v>822.70299999999997</c:v>
                </c:pt>
                <c:pt idx="531">
                  <c:v>822.70299999999997</c:v>
                </c:pt>
                <c:pt idx="532">
                  <c:v>822.70299999999997</c:v>
                </c:pt>
                <c:pt idx="533">
                  <c:v>822.70299999999997</c:v>
                </c:pt>
                <c:pt idx="534">
                  <c:v>821.99199999999996</c:v>
                </c:pt>
                <c:pt idx="535">
                  <c:v>821.99199999999996</c:v>
                </c:pt>
                <c:pt idx="536">
                  <c:v>821.72199999999998</c:v>
                </c:pt>
                <c:pt idx="537">
                  <c:v>821.72199999999998</c:v>
                </c:pt>
                <c:pt idx="538">
                  <c:v>821.72199999999998</c:v>
                </c:pt>
                <c:pt idx="539">
                  <c:v>821.72199999999998</c:v>
                </c:pt>
                <c:pt idx="540">
                  <c:v>821.72199999999998</c:v>
                </c:pt>
                <c:pt idx="541">
                  <c:v>821.72199999999998</c:v>
                </c:pt>
                <c:pt idx="542">
                  <c:v>821.72199999999998</c:v>
                </c:pt>
                <c:pt idx="543">
                  <c:v>821.72199999999998</c:v>
                </c:pt>
                <c:pt idx="544">
                  <c:v>821.50699999999995</c:v>
                </c:pt>
                <c:pt idx="545">
                  <c:v>821.50699999999995</c:v>
                </c:pt>
                <c:pt idx="546">
                  <c:v>821.50699999999995</c:v>
                </c:pt>
                <c:pt idx="547">
                  <c:v>820.74699999999996</c:v>
                </c:pt>
                <c:pt idx="548">
                  <c:v>820.74699999999996</c:v>
                </c:pt>
                <c:pt idx="549">
                  <c:v>820.54700000000003</c:v>
                </c:pt>
                <c:pt idx="550">
                  <c:v>820.54700000000003</c:v>
                </c:pt>
                <c:pt idx="551">
                  <c:v>820.54700000000003</c:v>
                </c:pt>
                <c:pt idx="552">
                  <c:v>820.38400000000001</c:v>
                </c:pt>
                <c:pt idx="553">
                  <c:v>820.38400000000001</c:v>
                </c:pt>
                <c:pt idx="554">
                  <c:v>820.38400000000001</c:v>
                </c:pt>
                <c:pt idx="555">
                  <c:v>820.38400000000001</c:v>
                </c:pt>
                <c:pt idx="556">
                  <c:v>820.38400000000001</c:v>
                </c:pt>
                <c:pt idx="557">
                  <c:v>819.78899999999999</c:v>
                </c:pt>
                <c:pt idx="558">
                  <c:v>819.17600000000004</c:v>
                </c:pt>
                <c:pt idx="559">
                  <c:v>819.17600000000004</c:v>
                </c:pt>
                <c:pt idx="560">
                  <c:v>819.17600000000004</c:v>
                </c:pt>
                <c:pt idx="561">
                  <c:v>819.17600000000004</c:v>
                </c:pt>
                <c:pt idx="562">
                  <c:v>819.17600000000004</c:v>
                </c:pt>
                <c:pt idx="563">
                  <c:v>819.17600000000004</c:v>
                </c:pt>
                <c:pt idx="564">
                  <c:v>819.17600000000004</c:v>
                </c:pt>
                <c:pt idx="565">
                  <c:v>819.17600000000004</c:v>
                </c:pt>
                <c:pt idx="566">
                  <c:v>819.17600000000004</c:v>
                </c:pt>
                <c:pt idx="567">
                  <c:v>819.17600000000004</c:v>
                </c:pt>
                <c:pt idx="568">
                  <c:v>819.17600000000004</c:v>
                </c:pt>
                <c:pt idx="569">
                  <c:v>819.17600000000004</c:v>
                </c:pt>
                <c:pt idx="570">
                  <c:v>819.15997300000004</c:v>
                </c:pt>
                <c:pt idx="571">
                  <c:v>817.971</c:v>
                </c:pt>
                <c:pt idx="572">
                  <c:v>817.47400000000005</c:v>
                </c:pt>
                <c:pt idx="573">
                  <c:v>817.47400000000005</c:v>
                </c:pt>
                <c:pt idx="574">
                  <c:v>817.47400000000005</c:v>
                </c:pt>
                <c:pt idx="575">
                  <c:v>817.221</c:v>
                </c:pt>
                <c:pt idx="576">
                  <c:v>817.221</c:v>
                </c:pt>
                <c:pt idx="577">
                  <c:v>817.221</c:v>
                </c:pt>
                <c:pt idx="578">
                  <c:v>817.221</c:v>
                </c:pt>
                <c:pt idx="579">
                  <c:v>816.74</c:v>
                </c:pt>
                <c:pt idx="580">
                  <c:v>816.74</c:v>
                </c:pt>
                <c:pt idx="581">
                  <c:v>816.37699999999995</c:v>
                </c:pt>
                <c:pt idx="582">
                  <c:v>816.37699999999995</c:v>
                </c:pt>
                <c:pt idx="583">
                  <c:v>816.37699999999995</c:v>
                </c:pt>
                <c:pt idx="584">
                  <c:v>816.37699999999995</c:v>
                </c:pt>
                <c:pt idx="585">
                  <c:v>816.37699999999995</c:v>
                </c:pt>
                <c:pt idx="586">
                  <c:v>816.37699999999995</c:v>
                </c:pt>
                <c:pt idx="587">
                  <c:v>816.37699999999995</c:v>
                </c:pt>
                <c:pt idx="588">
                  <c:v>816.19100000000003</c:v>
                </c:pt>
                <c:pt idx="589">
                  <c:v>816.19100000000003</c:v>
                </c:pt>
                <c:pt idx="590">
                  <c:v>816.19100000000003</c:v>
                </c:pt>
                <c:pt idx="591">
                  <c:v>816.19100000000003</c:v>
                </c:pt>
                <c:pt idx="592">
                  <c:v>816.19100000000003</c:v>
                </c:pt>
                <c:pt idx="593">
                  <c:v>816.19100000000003</c:v>
                </c:pt>
                <c:pt idx="594">
                  <c:v>815.548</c:v>
                </c:pt>
                <c:pt idx="595">
                  <c:v>815.24900000000002</c:v>
                </c:pt>
                <c:pt idx="596">
                  <c:v>815.24900000000002</c:v>
                </c:pt>
                <c:pt idx="597">
                  <c:v>815.24900000000002</c:v>
                </c:pt>
                <c:pt idx="598">
                  <c:v>815.24900000000002</c:v>
                </c:pt>
                <c:pt idx="599">
                  <c:v>815.24900000000002</c:v>
                </c:pt>
                <c:pt idx="600">
                  <c:v>815.24900000000002</c:v>
                </c:pt>
                <c:pt idx="601">
                  <c:v>814.88199999999995</c:v>
                </c:pt>
                <c:pt idx="602">
                  <c:v>814.88199999999995</c:v>
                </c:pt>
                <c:pt idx="603">
                  <c:v>814.88199999999995</c:v>
                </c:pt>
                <c:pt idx="604">
                  <c:v>814.88199999999995</c:v>
                </c:pt>
                <c:pt idx="605">
                  <c:v>814.86599999999999</c:v>
                </c:pt>
                <c:pt idx="606">
                  <c:v>814.86599999999999</c:v>
                </c:pt>
                <c:pt idx="607">
                  <c:v>814.86599999999999</c:v>
                </c:pt>
                <c:pt idx="608">
                  <c:v>814.86599999999999</c:v>
                </c:pt>
                <c:pt idx="609">
                  <c:v>814.51199999999994</c:v>
                </c:pt>
                <c:pt idx="610">
                  <c:v>814.51199999999994</c:v>
                </c:pt>
                <c:pt idx="611">
                  <c:v>814.22500000000002</c:v>
                </c:pt>
                <c:pt idx="612">
                  <c:v>814.22500000000002</c:v>
                </c:pt>
                <c:pt idx="613">
                  <c:v>814.22500000000002</c:v>
                </c:pt>
                <c:pt idx="614">
                  <c:v>814.22500000000002</c:v>
                </c:pt>
                <c:pt idx="615">
                  <c:v>813.875</c:v>
                </c:pt>
                <c:pt idx="616">
                  <c:v>813.875</c:v>
                </c:pt>
                <c:pt idx="617">
                  <c:v>813.875</c:v>
                </c:pt>
                <c:pt idx="618">
                  <c:v>813.875</c:v>
                </c:pt>
                <c:pt idx="619">
                  <c:v>813.875</c:v>
                </c:pt>
                <c:pt idx="620">
                  <c:v>813.346</c:v>
                </c:pt>
                <c:pt idx="621">
                  <c:v>813.346</c:v>
                </c:pt>
                <c:pt idx="622">
                  <c:v>813.346</c:v>
                </c:pt>
                <c:pt idx="623">
                  <c:v>813.23299999999995</c:v>
                </c:pt>
                <c:pt idx="624">
                  <c:v>812.971</c:v>
                </c:pt>
                <c:pt idx="625">
                  <c:v>812.79200000000003</c:v>
                </c:pt>
                <c:pt idx="626">
                  <c:v>812.79200000000003</c:v>
                </c:pt>
                <c:pt idx="627">
                  <c:v>812.79200000000003</c:v>
                </c:pt>
                <c:pt idx="628">
                  <c:v>812.79200000000003</c:v>
                </c:pt>
                <c:pt idx="629">
                  <c:v>812.67899999999997</c:v>
                </c:pt>
                <c:pt idx="630">
                  <c:v>812.67899999999997</c:v>
                </c:pt>
                <c:pt idx="631">
                  <c:v>812.52700000000004</c:v>
                </c:pt>
                <c:pt idx="632">
                  <c:v>812.274</c:v>
                </c:pt>
                <c:pt idx="633">
                  <c:v>812.274</c:v>
                </c:pt>
                <c:pt idx="634">
                  <c:v>812.226</c:v>
                </c:pt>
                <c:pt idx="635">
                  <c:v>812.226</c:v>
                </c:pt>
                <c:pt idx="636">
                  <c:v>812.226</c:v>
                </c:pt>
                <c:pt idx="637">
                  <c:v>812.18799999999999</c:v>
                </c:pt>
                <c:pt idx="638">
                  <c:v>812.18799999999999</c:v>
                </c:pt>
                <c:pt idx="639">
                  <c:v>811.82</c:v>
                </c:pt>
                <c:pt idx="640">
                  <c:v>811.82</c:v>
                </c:pt>
                <c:pt idx="641">
                  <c:v>811.82</c:v>
                </c:pt>
                <c:pt idx="642">
                  <c:v>811.82</c:v>
                </c:pt>
                <c:pt idx="643">
                  <c:v>811.75699999999995</c:v>
                </c:pt>
                <c:pt idx="644">
                  <c:v>811.75699999999995</c:v>
                </c:pt>
                <c:pt idx="645">
                  <c:v>811.52200000000005</c:v>
                </c:pt>
                <c:pt idx="646">
                  <c:v>811.52200000000005</c:v>
                </c:pt>
                <c:pt idx="647">
                  <c:v>811.15</c:v>
                </c:pt>
                <c:pt idx="648">
                  <c:v>811.15</c:v>
                </c:pt>
                <c:pt idx="649">
                  <c:v>811.15</c:v>
                </c:pt>
                <c:pt idx="650">
                  <c:v>811.15</c:v>
                </c:pt>
                <c:pt idx="651">
                  <c:v>811.15</c:v>
                </c:pt>
                <c:pt idx="652">
                  <c:v>811.15</c:v>
                </c:pt>
                <c:pt idx="653">
                  <c:v>811.15</c:v>
                </c:pt>
                <c:pt idx="654">
                  <c:v>811.15</c:v>
                </c:pt>
                <c:pt idx="655">
                  <c:v>810.66700000000003</c:v>
                </c:pt>
                <c:pt idx="656">
                  <c:v>810.66700000000003</c:v>
                </c:pt>
                <c:pt idx="657">
                  <c:v>810.59400000000005</c:v>
                </c:pt>
                <c:pt idx="658">
                  <c:v>810.59400000000005</c:v>
                </c:pt>
                <c:pt idx="659">
                  <c:v>810.59400000000005</c:v>
                </c:pt>
                <c:pt idx="660">
                  <c:v>810.20899999999995</c:v>
                </c:pt>
                <c:pt idx="661">
                  <c:v>810.20899999999995</c:v>
                </c:pt>
                <c:pt idx="662">
                  <c:v>809.92100000000005</c:v>
                </c:pt>
                <c:pt idx="663">
                  <c:v>809.92100000000005</c:v>
                </c:pt>
                <c:pt idx="664">
                  <c:v>809.92100000000005</c:v>
                </c:pt>
                <c:pt idx="665">
                  <c:v>809.90499999999997</c:v>
                </c:pt>
                <c:pt idx="666">
                  <c:v>809.68899999999996</c:v>
                </c:pt>
                <c:pt idx="667">
                  <c:v>809.68899999999996</c:v>
                </c:pt>
                <c:pt idx="668">
                  <c:v>809.21799999999996</c:v>
                </c:pt>
                <c:pt idx="669">
                  <c:v>809.21799999999996</c:v>
                </c:pt>
                <c:pt idx="670">
                  <c:v>809.21799999999996</c:v>
                </c:pt>
                <c:pt idx="671">
                  <c:v>809.21799999999996</c:v>
                </c:pt>
                <c:pt idx="672">
                  <c:v>809.15099999999995</c:v>
                </c:pt>
                <c:pt idx="673">
                  <c:v>809.15099999999995</c:v>
                </c:pt>
                <c:pt idx="674">
                  <c:v>809.15099999999995</c:v>
                </c:pt>
                <c:pt idx="675">
                  <c:v>808.84299999999996</c:v>
                </c:pt>
                <c:pt idx="676">
                  <c:v>808.70399999999995</c:v>
                </c:pt>
                <c:pt idx="677">
                  <c:v>808.44200000000001</c:v>
                </c:pt>
                <c:pt idx="678">
                  <c:v>808.11800000000005</c:v>
                </c:pt>
                <c:pt idx="679">
                  <c:v>807.78700000000003</c:v>
                </c:pt>
                <c:pt idx="680">
                  <c:v>807.78700000000003</c:v>
                </c:pt>
                <c:pt idx="681">
                  <c:v>807.78700000000003</c:v>
                </c:pt>
                <c:pt idx="682">
                  <c:v>807.78700000000003</c:v>
                </c:pt>
                <c:pt idx="683">
                  <c:v>807.78700000000003</c:v>
                </c:pt>
                <c:pt idx="684">
                  <c:v>807.61</c:v>
                </c:pt>
                <c:pt idx="685">
                  <c:v>807.61</c:v>
                </c:pt>
                <c:pt idx="686">
                  <c:v>807.53399999999999</c:v>
                </c:pt>
                <c:pt idx="687">
                  <c:v>807.53399999999999</c:v>
                </c:pt>
                <c:pt idx="688">
                  <c:v>807.53399999999999</c:v>
                </c:pt>
                <c:pt idx="689">
                  <c:v>807.11199999999997</c:v>
                </c:pt>
                <c:pt idx="690">
                  <c:v>807.11199999999997</c:v>
                </c:pt>
                <c:pt idx="691">
                  <c:v>806.95899999999995</c:v>
                </c:pt>
                <c:pt idx="692">
                  <c:v>806.95899999999995</c:v>
                </c:pt>
                <c:pt idx="693">
                  <c:v>806.74900000000002</c:v>
                </c:pt>
                <c:pt idx="694">
                  <c:v>806.48699999999997</c:v>
                </c:pt>
                <c:pt idx="695">
                  <c:v>806.48699999999997</c:v>
                </c:pt>
                <c:pt idx="696">
                  <c:v>806.24900000000002</c:v>
                </c:pt>
                <c:pt idx="697">
                  <c:v>805.98199999999997</c:v>
                </c:pt>
                <c:pt idx="698">
                  <c:v>805.84</c:v>
                </c:pt>
                <c:pt idx="699">
                  <c:v>805.84</c:v>
                </c:pt>
                <c:pt idx="700">
                  <c:v>805.84</c:v>
                </c:pt>
                <c:pt idx="701">
                  <c:v>805.50699999999995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01-49D2-896C-70556B890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850176"/>
        <c:axId val="380852864"/>
      </c:scatterChart>
      <c:valAx>
        <c:axId val="380850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Distance from Upstream Model Boundary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80852864"/>
        <c:crosses val="autoZero"/>
        <c:crossBetween val="midCat"/>
      </c:valAx>
      <c:valAx>
        <c:axId val="380852864"/>
        <c:scaling>
          <c:orientation val="minMax"/>
          <c:max val="1000"/>
          <c:min val="8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Streambed Elevation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8085017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668782860730737E-2"/>
          <c:y val="3.6270658363545913E-2"/>
          <c:w val="0.79244892911278408"/>
          <c:h val="0.87017791562325886"/>
        </c:manualLayout>
      </c:layout>
      <c:lineChart>
        <c:grouping val="standard"/>
        <c:varyColors val="0"/>
        <c:ser>
          <c:idx val="0"/>
          <c:order val="0"/>
          <c:tx>
            <c:strRef>
              <c:f>'Me P. Average'!$B$24</c:f>
              <c:strCache>
                <c:ptCount val="1"/>
                <c:pt idx="0">
                  <c:v>1 ft.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Average'!$C$24:$Y$24</c:f>
              <c:numCache>
                <c:formatCode>General</c:formatCode>
                <c:ptCount val="23"/>
                <c:pt idx="0">
                  <c:v>16</c:v>
                </c:pt>
                <c:pt idx="1">
                  <c:v>28.5</c:v>
                </c:pt>
                <c:pt idx="2">
                  <c:v>8.5</c:v>
                </c:pt>
                <c:pt idx="3">
                  <c:v>23</c:v>
                </c:pt>
                <c:pt idx="4">
                  <c:v>58</c:v>
                </c:pt>
                <c:pt idx="5">
                  <c:v>83.5</c:v>
                </c:pt>
                <c:pt idx="6">
                  <c:v>120.5</c:v>
                </c:pt>
                <c:pt idx="7">
                  <c:v>3</c:v>
                </c:pt>
                <c:pt idx="8">
                  <c:v>10</c:v>
                </c:pt>
                <c:pt idx="9">
                  <c:v>22.5</c:v>
                </c:pt>
                <c:pt idx="10">
                  <c:v>19.5</c:v>
                </c:pt>
                <c:pt idx="11">
                  <c:v>18.5</c:v>
                </c:pt>
                <c:pt idx="12">
                  <c:v>63</c:v>
                </c:pt>
                <c:pt idx="13">
                  <c:v>147</c:v>
                </c:pt>
                <c:pt idx="14">
                  <c:v>92.5</c:v>
                </c:pt>
                <c:pt idx="15">
                  <c:v>3</c:v>
                </c:pt>
                <c:pt idx="16">
                  <c:v>3</c:v>
                </c:pt>
                <c:pt idx="17">
                  <c:v>26</c:v>
                </c:pt>
                <c:pt idx="18">
                  <c:v>47.5</c:v>
                </c:pt>
                <c:pt idx="19">
                  <c:v>78</c:v>
                </c:pt>
                <c:pt idx="20">
                  <c:v>145.5</c:v>
                </c:pt>
                <c:pt idx="21">
                  <c:v>213</c:v>
                </c:pt>
                <c:pt idx="2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55-4CC0-9D0F-CA76D45FC836}"/>
            </c:ext>
          </c:extLst>
        </c:ser>
        <c:ser>
          <c:idx val="1"/>
          <c:order val="1"/>
          <c:tx>
            <c:strRef>
              <c:f>'Me P. Average'!$B$25</c:f>
              <c:strCache>
                <c:ptCount val="1"/>
                <c:pt idx="0">
                  <c:v>2 ft.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Average'!$C$25:$Y$25</c:f>
              <c:numCache>
                <c:formatCode>General</c:formatCode>
                <c:ptCount val="23"/>
                <c:pt idx="0">
                  <c:v>2.5</c:v>
                </c:pt>
                <c:pt idx="1">
                  <c:v>7.5</c:v>
                </c:pt>
                <c:pt idx="2">
                  <c:v>4</c:v>
                </c:pt>
                <c:pt idx="3">
                  <c:v>5</c:v>
                </c:pt>
                <c:pt idx="4">
                  <c:v>14.5</c:v>
                </c:pt>
                <c:pt idx="5">
                  <c:v>23</c:v>
                </c:pt>
                <c:pt idx="6">
                  <c:v>38.5</c:v>
                </c:pt>
                <c:pt idx="7">
                  <c:v>44</c:v>
                </c:pt>
                <c:pt idx="8">
                  <c:v>2</c:v>
                </c:pt>
                <c:pt idx="9">
                  <c:v>12.5</c:v>
                </c:pt>
                <c:pt idx="10">
                  <c:v>4.5</c:v>
                </c:pt>
                <c:pt idx="11">
                  <c:v>15</c:v>
                </c:pt>
                <c:pt idx="12">
                  <c:v>43</c:v>
                </c:pt>
                <c:pt idx="13">
                  <c:v>122</c:v>
                </c:pt>
                <c:pt idx="14">
                  <c:v>125</c:v>
                </c:pt>
                <c:pt idx="15">
                  <c:v>1.5</c:v>
                </c:pt>
                <c:pt idx="16">
                  <c:v>1</c:v>
                </c:pt>
                <c:pt idx="17">
                  <c:v>13.5</c:v>
                </c:pt>
                <c:pt idx="18">
                  <c:v>28.5</c:v>
                </c:pt>
                <c:pt idx="19">
                  <c:v>58.5</c:v>
                </c:pt>
                <c:pt idx="20">
                  <c:v>133.5</c:v>
                </c:pt>
                <c:pt idx="21">
                  <c:v>144.5</c:v>
                </c:pt>
                <c:pt idx="22">
                  <c:v>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55-4CC0-9D0F-CA76D45FC836}"/>
            </c:ext>
          </c:extLst>
        </c:ser>
        <c:ser>
          <c:idx val="2"/>
          <c:order val="2"/>
          <c:tx>
            <c:strRef>
              <c:f>'Me P. Average'!$B$26</c:f>
              <c:strCache>
                <c:ptCount val="1"/>
                <c:pt idx="0">
                  <c:v>3 ft.</c:v>
                </c:pt>
              </c:strCache>
            </c:strRef>
          </c:tx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Average'!$C$26:$Y$26</c:f>
              <c:numCache>
                <c:formatCode>General</c:formatCode>
                <c:ptCount val="23"/>
                <c:pt idx="0">
                  <c:v>4</c:v>
                </c:pt>
                <c:pt idx="1">
                  <c:v>6.5</c:v>
                </c:pt>
                <c:pt idx="2">
                  <c:v>4.5</c:v>
                </c:pt>
                <c:pt idx="3">
                  <c:v>5.5</c:v>
                </c:pt>
                <c:pt idx="4">
                  <c:v>7</c:v>
                </c:pt>
                <c:pt idx="5">
                  <c:v>14.5</c:v>
                </c:pt>
                <c:pt idx="6">
                  <c:v>19</c:v>
                </c:pt>
                <c:pt idx="7">
                  <c:v>25.5</c:v>
                </c:pt>
                <c:pt idx="8">
                  <c:v>27.5</c:v>
                </c:pt>
                <c:pt idx="9">
                  <c:v>30.5</c:v>
                </c:pt>
                <c:pt idx="10">
                  <c:v>29</c:v>
                </c:pt>
                <c:pt idx="11">
                  <c:v>33.5</c:v>
                </c:pt>
                <c:pt idx="12">
                  <c:v>49.5</c:v>
                </c:pt>
                <c:pt idx="13">
                  <c:v>115.5</c:v>
                </c:pt>
                <c:pt idx="14">
                  <c:v>121.5</c:v>
                </c:pt>
                <c:pt idx="15">
                  <c:v>21</c:v>
                </c:pt>
                <c:pt idx="16">
                  <c:v>11</c:v>
                </c:pt>
                <c:pt idx="17">
                  <c:v>11</c:v>
                </c:pt>
                <c:pt idx="18">
                  <c:v>24</c:v>
                </c:pt>
                <c:pt idx="19">
                  <c:v>47.5</c:v>
                </c:pt>
                <c:pt idx="20">
                  <c:v>124</c:v>
                </c:pt>
                <c:pt idx="21">
                  <c:v>137.5</c:v>
                </c:pt>
                <c:pt idx="22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855-4CC0-9D0F-CA76D45FC836}"/>
            </c:ext>
          </c:extLst>
        </c:ser>
        <c:ser>
          <c:idx val="3"/>
          <c:order val="3"/>
          <c:tx>
            <c:strRef>
              <c:f>'Me P. Average'!$B$27</c:f>
              <c:strCache>
                <c:ptCount val="1"/>
                <c:pt idx="0">
                  <c:v>4 ft.</c:v>
                </c:pt>
              </c:strCache>
            </c:strRef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Average'!$C$27:$Y$27</c:f>
              <c:numCache>
                <c:formatCode>General</c:formatCode>
                <c:ptCount val="23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4.5</c:v>
                </c:pt>
                <c:pt idx="4">
                  <c:v>6.5</c:v>
                </c:pt>
                <c:pt idx="5">
                  <c:v>11</c:v>
                </c:pt>
                <c:pt idx="6">
                  <c:v>17</c:v>
                </c:pt>
                <c:pt idx="7">
                  <c:v>21.5</c:v>
                </c:pt>
                <c:pt idx="8">
                  <c:v>24.5</c:v>
                </c:pt>
                <c:pt idx="9">
                  <c:v>27</c:v>
                </c:pt>
                <c:pt idx="10">
                  <c:v>28</c:v>
                </c:pt>
                <c:pt idx="11">
                  <c:v>30.5</c:v>
                </c:pt>
                <c:pt idx="12">
                  <c:v>37.5</c:v>
                </c:pt>
                <c:pt idx="13">
                  <c:v>60</c:v>
                </c:pt>
                <c:pt idx="14">
                  <c:v>91</c:v>
                </c:pt>
                <c:pt idx="15">
                  <c:v>79.5</c:v>
                </c:pt>
                <c:pt idx="16">
                  <c:v>63</c:v>
                </c:pt>
                <c:pt idx="17">
                  <c:v>30.5</c:v>
                </c:pt>
                <c:pt idx="18">
                  <c:v>25</c:v>
                </c:pt>
                <c:pt idx="19">
                  <c:v>45.5</c:v>
                </c:pt>
                <c:pt idx="20">
                  <c:v>111</c:v>
                </c:pt>
                <c:pt idx="21">
                  <c:v>115</c:v>
                </c:pt>
                <c:pt idx="22">
                  <c:v>122.5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855-4CC0-9D0F-CA76D45FC836}"/>
            </c:ext>
          </c:extLst>
        </c:ser>
        <c:ser>
          <c:idx val="4"/>
          <c:order val="4"/>
          <c:tx>
            <c:strRef>
              <c:f>'Me P. Average'!$B$28</c:f>
              <c:strCache>
                <c:ptCount val="1"/>
                <c:pt idx="0">
                  <c:v>5 ft.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Average'!$C$28:$Y$28</c:f>
              <c:numCache>
                <c:formatCode>General</c:formatCode>
                <c:ptCount val="23"/>
                <c:pt idx="0">
                  <c:v>2</c:v>
                </c:pt>
                <c:pt idx="1">
                  <c:v>1.5</c:v>
                </c:pt>
                <c:pt idx="2">
                  <c:v>2.5</c:v>
                </c:pt>
                <c:pt idx="3">
                  <c:v>3</c:v>
                </c:pt>
                <c:pt idx="4">
                  <c:v>7.5</c:v>
                </c:pt>
                <c:pt idx="5">
                  <c:v>14.5</c:v>
                </c:pt>
                <c:pt idx="6">
                  <c:v>18.5</c:v>
                </c:pt>
                <c:pt idx="7">
                  <c:v>21.5</c:v>
                </c:pt>
                <c:pt idx="8">
                  <c:v>23</c:v>
                </c:pt>
                <c:pt idx="9">
                  <c:v>25</c:v>
                </c:pt>
                <c:pt idx="10">
                  <c:v>27</c:v>
                </c:pt>
                <c:pt idx="11">
                  <c:v>29</c:v>
                </c:pt>
                <c:pt idx="12">
                  <c:v>35.5</c:v>
                </c:pt>
                <c:pt idx="13">
                  <c:v>51.5</c:v>
                </c:pt>
                <c:pt idx="14">
                  <c:v>63</c:v>
                </c:pt>
                <c:pt idx="15">
                  <c:v>55</c:v>
                </c:pt>
                <c:pt idx="16">
                  <c:v>54.5</c:v>
                </c:pt>
                <c:pt idx="17">
                  <c:v>56</c:v>
                </c:pt>
                <c:pt idx="18">
                  <c:v>59</c:v>
                </c:pt>
                <c:pt idx="19">
                  <c:v>67.5</c:v>
                </c:pt>
                <c:pt idx="20">
                  <c:v>89</c:v>
                </c:pt>
                <c:pt idx="21">
                  <c:v>118.5</c:v>
                </c:pt>
                <c:pt idx="22">
                  <c:v>125.5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855-4CC0-9D0F-CA76D45FC836}"/>
            </c:ext>
          </c:extLst>
        </c:ser>
        <c:ser>
          <c:idx val="5"/>
          <c:order val="5"/>
          <c:tx>
            <c:strRef>
              <c:f>'Me P. Average'!$B$29</c:f>
              <c:strCache>
                <c:ptCount val="1"/>
                <c:pt idx="0">
                  <c:v>6 ft.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Average'!$C$29:$Y$29</c:f>
              <c:numCache>
                <c:formatCode>General</c:formatCode>
                <c:ptCount val="23"/>
                <c:pt idx="0">
                  <c:v>2.5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6.5</c:v>
                </c:pt>
                <c:pt idx="5">
                  <c:v>14</c:v>
                </c:pt>
                <c:pt idx="6">
                  <c:v>16.5</c:v>
                </c:pt>
                <c:pt idx="7">
                  <c:v>18.5</c:v>
                </c:pt>
                <c:pt idx="8">
                  <c:v>21</c:v>
                </c:pt>
                <c:pt idx="9">
                  <c:v>23</c:v>
                </c:pt>
                <c:pt idx="10">
                  <c:v>25.5</c:v>
                </c:pt>
                <c:pt idx="11">
                  <c:v>28</c:v>
                </c:pt>
                <c:pt idx="12">
                  <c:v>30.5</c:v>
                </c:pt>
                <c:pt idx="13">
                  <c:v>39</c:v>
                </c:pt>
                <c:pt idx="14">
                  <c:v>43</c:v>
                </c:pt>
                <c:pt idx="15">
                  <c:v>44</c:v>
                </c:pt>
                <c:pt idx="16">
                  <c:v>45</c:v>
                </c:pt>
                <c:pt idx="17">
                  <c:v>46.5</c:v>
                </c:pt>
                <c:pt idx="18">
                  <c:v>48</c:v>
                </c:pt>
                <c:pt idx="19">
                  <c:v>52.5</c:v>
                </c:pt>
                <c:pt idx="20">
                  <c:v>60</c:v>
                </c:pt>
                <c:pt idx="21">
                  <c:v>72.5</c:v>
                </c:pt>
                <c:pt idx="22">
                  <c:v>87.5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855-4CC0-9D0F-CA76D45FC836}"/>
            </c:ext>
          </c:extLst>
        </c:ser>
        <c:ser>
          <c:idx val="6"/>
          <c:order val="6"/>
          <c:tx>
            <c:strRef>
              <c:f>'Me P. Average'!$B$30</c:f>
              <c:strCache>
                <c:ptCount val="1"/>
                <c:pt idx="0">
                  <c:v>7 ft.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Average'!$C$30:$Y$30</c:f>
              <c:numCache>
                <c:formatCode>General</c:formatCode>
                <c:ptCount val="23"/>
                <c:pt idx="0">
                  <c:v>3</c:v>
                </c:pt>
                <c:pt idx="1">
                  <c:v>2</c:v>
                </c:pt>
                <c:pt idx="2">
                  <c:v>5.5</c:v>
                </c:pt>
                <c:pt idx="3">
                  <c:v>8</c:v>
                </c:pt>
                <c:pt idx="4">
                  <c:v>13.5</c:v>
                </c:pt>
                <c:pt idx="5">
                  <c:v>16</c:v>
                </c:pt>
                <c:pt idx="6">
                  <c:v>19</c:v>
                </c:pt>
                <c:pt idx="7">
                  <c:v>25</c:v>
                </c:pt>
                <c:pt idx="8">
                  <c:v>22</c:v>
                </c:pt>
                <c:pt idx="9">
                  <c:v>23</c:v>
                </c:pt>
                <c:pt idx="10">
                  <c:v>25</c:v>
                </c:pt>
                <c:pt idx="11">
                  <c:v>27</c:v>
                </c:pt>
                <c:pt idx="12">
                  <c:v>30</c:v>
                </c:pt>
                <c:pt idx="13">
                  <c:v>37</c:v>
                </c:pt>
                <c:pt idx="14">
                  <c:v>41.5</c:v>
                </c:pt>
                <c:pt idx="15">
                  <c:v>43</c:v>
                </c:pt>
                <c:pt idx="16">
                  <c:v>44</c:v>
                </c:pt>
                <c:pt idx="17">
                  <c:v>45</c:v>
                </c:pt>
                <c:pt idx="18">
                  <c:v>46.5</c:v>
                </c:pt>
                <c:pt idx="19">
                  <c:v>48.5</c:v>
                </c:pt>
                <c:pt idx="20">
                  <c:v>56</c:v>
                </c:pt>
                <c:pt idx="21">
                  <c:v>67</c:v>
                </c:pt>
                <c:pt idx="22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855-4CC0-9D0F-CA76D45FC836}"/>
            </c:ext>
          </c:extLst>
        </c:ser>
        <c:ser>
          <c:idx val="7"/>
          <c:order val="7"/>
          <c:tx>
            <c:strRef>
              <c:f>'Me P. Average'!$B$31</c:f>
              <c:strCache>
                <c:ptCount val="1"/>
                <c:pt idx="0">
                  <c:v>8 ft.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'Me P. Average'!$C$23:$Y$23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'Me P. Average'!$C$31:$Y$31</c:f>
              <c:numCache>
                <c:formatCode>General</c:formatCode>
                <c:ptCount val="23"/>
                <c:pt idx="0">
                  <c:v>10</c:v>
                </c:pt>
                <c:pt idx="1">
                  <c:v>10.5</c:v>
                </c:pt>
                <c:pt idx="2">
                  <c:v>12.5</c:v>
                </c:pt>
                <c:pt idx="3">
                  <c:v>15.5</c:v>
                </c:pt>
                <c:pt idx="4">
                  <c:v>17.5</c:v>
                </c:pt>
                <c:pt idx="5">
                  <c:v>20</c:v>
                </c:pt>
                <c:pt idx="6">
                  <c:v>21.5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25.5</c:v>
                </c:pt>
                <c:pt idx="11">
                  <c:v>26.5</c:v>
                </c:pt>
                <c:pt idx="12">
                  <c:v>29</c:v>
                </c:pt>
                <c:pt idx="13">
                  <c:v>35</c:v>
                </c:pt>
                <c:pt idx="14">
                  <c:v>39</c:v>
                </c:pt>
                <c:pt idx="15">
                  <c:v>39.5</c:v>
                </c:pt>
                <c:pt idx="16">
                  <c:v>40.5</c:v>
                </c:pt>
                <c:pt idx="17">
                  <c:v>41</c:v>
                </c:pt>
                <c:pt idx="18">
                  <c:v>42</c:v>
                </c:pt>
                <c:pt idx="19">
                  <c:v>44</c:v>
                </c:pt>
                <c:pt idx="20">
                  <c:v>49</c:v>
                </c:pt>
                <c:pt idx="21">
                  <c:v>56</c:v>
                </c:pt>
                <c:pt idx="22">
                  <c:v>65.5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855-4CC0-9D0F-CA76D45FC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911552"/>
        <c:axId val="53913088"/>
      </c:lineChart>
      <c:dateAx>
        <c:axId val="53911552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3913088"/>
        <c:crosses val="autoZero"/>
        <c:auto val="1"/>
        <c:lblOffset val="100"/>
        <c:baseTimeUnit val="days"/>
      </c:dateAx>
      <c:valAx>
        <c:axId val="53913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Soil Moisture Tension (centibars)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3911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182186025818546"/>
          <c:y val="6.370076430626688E-2"/>
          <c:w val="6.7690304117161676E-2"/>
          <c:h val="0.29175794570279606"/>
        </c:manualLayout>
      </c:layout>
      <c:overlay val="0"/>
      <c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6455668031017003E-2"/>
          <c:y val="2.7314142409667518E-2"/>
          <c:w val="0.79244892911278408"/>
          <c:h val="0.87017791562325886"/>
        </c:manualLayout>
      </c:layout>
      <c:lineChart>
        <c:grouping val="standard"/>
        <c:varyColors val="0"/>
        <c:ser>
          <c:idx val="0"/>
          <c:order val="0"/>
          <c:tx>
            <c:strRef>
              <c:f>'Ms P. Average'!$B$25</c:f>
              <c:strCache>
                <c:ptCount val="1"/>
                <c:pt idx="0">
                  <c:v>1 ft.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Average'!$C$25:$Y$25</c:f>
              <c:numCache>
                <c:formatCode>General</c:formatCode>
                <c:ptCount val="23"/>
                <c:pt idx="0">
                  <c:v>19.5</c:v>
                </c:pt>
                <c:pt idx="1">
                  <c:v>31.5</c:v>
                </c:pt>
                <c:pt idx="2">
                  <c:v>44.5</c:v>
                </c:pt>
                <c:pt idx="3">
                  <c:v>15.5</c:v>
                </c:pt>
                <c:pt idx="4">
                  <c:v>36</c:v>
                </c:pt>
                <c:pt idx="5">
                  <c:v>32.5</c:v>
                </c:pt>
                <c:pt idx="6">
                  <c:v>14</c:v>
                </c:pt>
                <c:pt idx="7">
                  <c:v>57</c:v>
                </c:pt>
                <c:pt idx="8">
                  <c:v>106.5</c:v>
                </c:pt>
                <c:pt idx="9">
                  <c:v>189</c:v>
                </c:pt>
                <c:pt idx="10">
                  <c:v>97</c:v>
                </c:pt>
                <c:pt idx="11">
                  <c:v>114</c:v>
                </c:pt>
                <c:pt idx="12">
                  <c:v>4.5</c:v>
                </c:pt>
                <c:pt idx="13">
                  <c:v>51</c:v>
                </c:pt>
                <c:pt idx="14">
                  <c:v>26</c:v>
                </c:pt>
                <c:pt idx="15">
                  <c:v>16</c:v>
                </c:pt>
                <c:pt idx="16">
                  <c:v>7</c:v>
                </c:pt>
                <c:pt idx="17">
                  <c:v>22</c:v>
                </c:pt>
                <c:pt idx="18">
                  <c:v>16</c:v>
                </c:pt>
                <c:pt idx="19">
                  <c:v>74</c:v>
                </c:pt>
                <c:pt idx="20">
                  <c:v>107.5</c:v>
                </c:pt>
                <c:pt idx="21">
                  <c:v>190.5</c:v>
                </c:pt>
                <c:pt idx="22">
                  <c:v>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A-4D2D-BFFB-90165B791847}"/>
            </c:ext>
          </c:extLst>
        </c:ser>
        <c:ser>
          <c:idx val="1"/>
          <c:order val="1"/>
          <c:tx>
            <c:strRef>
              <c:f>'Ms P. Average'!$B$26</c:f>
              <c:strCache>
                <c:ptCount val="1"/>
                <c:pt idx="0">
                  <c:v>2 ft.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Average'!$C$26:$Y$26</c:f>
              <c:numCache>
                <c:formatCode>General</c:formatCode>
                <c:ptCount val="23"/>
                <c:pt idx="0">
                  <c:v>14</c:v>
                </c:pt>
                <c:pt idx="1">
                  <c:v>22.5</c:v>
                </c:pt>
                <c:pt idx="2">
                  <c:v>32.5</c:v>
                </c:pt>
                <c:pt idx="3">
                  <c:v>58.5</c:v>
                </c:pt>
                <c:pt idx="4">
                  <c:v>36.5</c:v>
                </c:pt>
                <c:pt idx="5">
                  <c:v>76.5</c:v>
                </c:pt>
                <c:pt idx="6">
                  <c:v>67.5</c:v>
                </c:pt>
                <c:pt idx="7">
                  <c:v>112.5</c:v>
                </c:pt>
                <c:pt idx="8">
                  <c:v>190</c:v>
                </c:pt>
                <c:pt idx="9">
                  <c:v>216</c:v>
                </c:pt>
                <c:pt idx="10">
                  <c:v>109.5</c:v>
                </c:pt>
                <c:pt idx="11">
                  <c:v>137</c:v>
                </c:pt>
                <c:pt idx="12">
                  <c:v>147</c:v>
                </c:pt>
                <c:pt idx="13">
                  <c:v>148</c:v>
                </c:pt>
                <c:pt idx="14">
                  <c:v>188.5</c:v>
                </c:pt>
                <c:pt idx="15">
                  <c:v>77.5</c:v>
                </c:pt>
                <c:pt idx="16">
                  <c:v>75.5</c:v>
                </c:pt>
                <c:pt idx="17">
                  <c:v>15</c:v>
                </c:pt>
                <c:pt idx="18">
                  <c:v>25</c:v>
                </c:pt>
                <c:pt idx="19">
                  <c:v>53.5</c:v>
                </c:pt>
                <c:pt idx="20">
                  <c:v>79.5</c:v>
                </c:pt>
                <c:pt idx="21">
                  <c:v>137.5</c:v>
                </c:pt>
                <c:pt idx="2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A-4D2D-BFFB-90165B791847}"/>
            </c:ext>
          </c:extLst>
        </c:ser>
        <c:ser>
          <c:idx val="2"/>
          <c:order val="2"/>
          <c:tx>
            <c:strRef>
              <c:f>'Ms P. Average'!$B$27</c:f>
              <c:strCache>
                <c:ptCount val="1"/>
                <c:pt idx="0">
                  <c:v>3 ft.</c:v>
                </c:pt>
              </c:strCache>
            </c:strRef>
          </c:tx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Average'!$C$27:$Y$27</c:f>
              <c:numCache>
                <c:formatCode>General</c:formatCode>
                <c:ptCount val="23"/>
                <c:pt idx="0">
                  <c:v>14.5</c:v>
                </c:pt>
                <c:pt idx="1">
                  <c:v>20</c:v>
                </c:pt>
                <c:pt idx="2">
                  <c:v>28</c:v>
                </c:pt>
                <c:pt idx="3">
                  <c:v>47.5</c:v>
                </c:pt>
                <c:pt idx="4">
                  <c:v>70</c:v>
                </c:pt>
                <c:pt idx="5">
                  <c:v>112.5</c:v>
                </c:pt>
                <c:pt idx="6">
                  <c:v>145</c:v>
                </c:pt>
                <c:pt idx="7">
                  <c:v>178</c:v>
                </c:pt>
                <c:pt idx="8">
                  <c:v>212</c:v>
                </c:pt>
                <c:pt idx="9">
                  <c:v>219</c:v>
                </c:pt>
                <c:pt idx="10">
                  <c:v>219</c:v>
                </c:pt>
                <c:pt idx="11">
                  <c:v>219</c:v>
                </c:pt>
                <c:pt idx="12">
                  <c:v>219</c:v>
                </c:pt>
                <c:pt idx="13">
                  <c:v>219</c:v>
                </c:pt>
                <c:pt idx="14">
                  <c:v>219</c:v>
                </c:pt>
                <c:pt idx="15">
                  <c:v>117.5</c:v>
                </c:pt>
                <c:pt idx="16">
                  <c:v>131</c:v>
                </c:pt>
                <c:pt idx="17">
                  <c:v>127.5</c:v>
                </c:pt>
                <c:pt idx="18">
                  <c:v>137.5</c:v>
                </c:pt>
                <c:pt idx="19">
                  <c:v>150</c:v>
                </c:pt>
                <c:pt idx="20">
                  <c:v>162.5</c:v>
                </c:pt>
                <c:pt idx="21">
                  <c:v>190</c:v>
                </c:pt>
                <c:pt idx="2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A-4D2D-BFFB-90165B791847}"/>
            </c:ext>
          </c:extLst>
        </c:ser>
        <c:ser>
          <c:idx val="3"/>
          <c:order val="3"/>
          <c:tx>
            <c:strRef>
              <c:f>'Ms P. Average'!$B$28</c:f>
              <c:strCache>
                <c:ptCount val="1"/>
                <c:pt idx="0">
                  <c:v>4 ft.</c:v>
                </c:pt>
              </c:strCache>
            </c:strRef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Average'!$C$28:$Y$28</c:f>
              <c:numCache>
                <c:formatCode>General</c:formatCode>
                <c:ptCount val="23"/>
                <c:pt idx="0">
                  <c:v>29.5</c:v>
                </c:pt>
                <c:pt idx="1">
                  <c:v>33</c:v>
                </c:pt>
                <c:pt idx="2">
                  <c:v>38</c:v>
                </c:pt>
                <c:pt idx="3">
                  <c:v>51.5</c:v>
                </c:pt>
                <c:pt idx="4">
                  <c:v>65</c:v>
                </c:pt>
                <c:pt idx="5">
                  <c:v>87</c:v>
                </c:pt>
                <c:pt idx="6">
                  <c:v>105.5</c:v>
                </c:pt>
                <c:pt idx="7">
                  <c:v>134</c:v>
                </c:pt>
                <c:pt idx="8">
                  <c:v>174.5</c:v>
                </c:pt>
                <c:pt idx="9">
                  <c:v>203.5</c:v>
                </c:pt>
                <c:pt idx="10">
                  <c:v>211</c:v>
                </c:pt>
                <c:pt idx="11">
                  <c:v>212.5</c:v>
                </c:pt>
                <c:pt idx="12">
                  <c:v>211.5</c:v>
                </c:pt>
                <c:pt idx="13">
                  <c:v>213.5</c:v>
                </c:pt>
                <c:pt idx="14">
                  <c:v>211</c:v>
                </c:pt>
                <c:pt idx="15">
                  <c:v>206.5</c:v>
                </c:pt>
                <c:pt idx="16">
                  <c:v>207.5</c:v>
                </c:pt>
                <c:pt idx="17">
                  <c:v>207.5</c:v>
                </c:pt>
                <c:pt idx="18">
                  <c:v>208</c:v>
                </c:pt>
                <c:pt idx="19">
                  <c:v>210</c:v>
                </c:pt>
                <c:pt idx="20">
                  <c:v>218.5</c:v>
                </c:pt>
                <c:pt idx="21">
                  <c:v>219</c:v>
                </c:pt>
                <c:pt idx="2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A-4D2D-BFFB-90165B791847}"/>
            </c:ext>
          </c:extLst>
        </c:ser>
        <c:ser>
          <c:idx val="4"/>
          <c:order val="4"/>
          <c:tx>
            <c:strRef>
              <c:f>'Ms P. Average'!$B$29</c:f>
              <c:strCache>
                <c:ptCount val="1"/>
                <c:pt idx="0">
                  <c:v>5 ft.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Average'!$C$29:$Y$29</c:f>
              <c:numCache>
                <c:formatCode>General</c:formatCode>
                <c:ptCount val="23"/>
                <c:pt idx="0">
                  <c:v>68.5</c:v>
                </c:pt>
                <c:pt idx="1">
                  <c:v>77.5</c:v>
                </c:pt>
                <c:pt idx="2">
                  <c:v>83.5</c:v>
                </c:pt>
                <c:pt idx="3">
                  <c:v>79</c:v>
                </c:pt>
                <c:pt idx="4">
                  <c:v>87.5</c:v>
                </c:pt>
                <c:pt idx="5">
                  <c:v>102.5</c:v>
                </c:pt>
                <c:pt idx="6">
                  <c:v>105</c:v>
                </c:pt>
                <c:pt idx="7">
                  <c:v>121.5</c:v>
                </c:pt>
                <c:pt idx="8">
                  <c:v>147.5</c:v>
                </c:pt>
                <c:pt idx="9">
                  <c:v>173.5</c:v>
                </c:pt>
                <c:pt idx="10">
                  <c:v>199.5</c:v>
                </c:pt>
                <c:pt idx="11">
                  <c:v>205</c:v>
                </c:pt>
                <c:pt idx="12">
                  <c:v>198.5</c:v>
                </c:pt>
                <c:pt idx="13">
                  <c:v>206.5</c:v>
                </c:pt>
                <c:pt idx="14">
                  <c:v>207</c:v>
                </c:pt>
                <c:pt idx="15">
                  <c:v>198</c:v>
                </c:pt>
                <c:pt idx="16">
                  <c:v>195</c:v>
                </c:pt>
                <c:pt idx="17">
                  <c:v>188.5</c:v>
                </c:pt>
                <c:pt idx="18">
                  <c:v>188.5</c:v>
                </c:pt>
                <c:pt idx="19">
                  <c:v>189</c:v>
                </c:pt>
                <c:pt idx="20">
                  <c:v>194.5</c:v>
                </c:pt>
                <c:pt idx="21">
                  <c:v>200.5</c:v>
                </c:pt>
                <c:pt idx="22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29A-4D2D-BFFB-90165B791847}"/>
            </c:ext>
          </c:extLst>
        </c:ser>
        <c:ser>
          <c:idx val="5"/>
          <c:order val="5"/>
          <c:tx>
            <c:strRef>
              <c:f>'Ms P. Average'!$B$30</c:f>
              <c:strCache>
                <c:ptCount val="1"/>
                <c:pt idx="0">
                  <c:v>6 ft.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Average'!$C$30:$Y$30</c:f>
              <c:numCache>
                <c:formatCode>General</c:formatCode>
                <c:ptCount val="23"/>
                <c:pt idx="0">
                  <c:v>39.5</c:v>
                </c:pt>
                <c:pt idx="1">
                  <c:v>42</c:v>
                </c:pt>
                <c:pt idx="2">
                  <c:v>44.5</c:v>
                </c:pt>
                <c:pt idx="3">
                  <c:v>71.5</c:v>
                </c:pt>
                <c:pt idx="4">
                  <c:v>82</c:v>
                </c:pt>
                <c:pt idx="5">
                  <c:v>94</c:v>
                </c:pt>
                <c:pt idx="6">
                  <c:v>102</c:v>
                </c:pt>
                <c:pt idx="7">
                  <c:v>113.5</c:v>
                </c:pt>
                <c:pt idx="8">
                  <c:v>133</c:v>
                </c:pt>
                <c:pt idx="9">
                  <c:v>152.5</c:v>
                </c:pt>
                <c:pt idx="10">
                  <c:v>170.5</c:v>
                </c:pt>
                <c:pt idx="11">
                  <c:v>173.5</c:v>
                </c:pt>
                <c:pt idx="12">
                  <c:v>174.5</c:v>
                </c:pt>
                <c:pt idx="13">
                  <c:v>175</c:v>
                </c:pt>
                <c:pt idx="14">
                  <c:v>170</c:v>
                </c:pt>
                <c:pt idx="15">
                  <c:v>166</c:v>
                </c:pt>
                <c:pt idx="16">
                  <c:v>164.5</c:v>
                </c:pt>
                <c:pt idx="17">
                  <c:v>160.5</c:v>
                </c:pt>
                <c:pt idx="18">
                  <c:v>162</c:v>
                </c:pt>
                <c:pt idx="19">
                  <c:v>167.5</c:v>
                </c:pt>
                <c:pt idx="20">
                  <c:v>176.5</c:v>
                </c:pt>
                <c:pt idx="21">
                  <c:v>202</c:v>
                </c:pt>
                <c:pt idx="22">
                  <c:v>198.5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A-4D2D-BFFB-90165B791847}"/>
            </c:ext>
          </c:extLst>
        </c:ser>
        <c:ser>
          <c:idx val="6"/>
          <c:order val="6"/>
          <c:tx>
            <c:strRef>
              <c:f>'Ms P. Average'!$B$31</c:f>
              <c:strCache>
                <c:ptCount val="1"/>
                <c:pt idx="0">
                  <c:v>7 ft.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Average'!$C$31:$Y$31</c:f>
              <c:numCache>
                <c:formatCode>General</c:formatCode>
                <c:ptCount val="23"/>
                <c:pt idx="0">
                  <c:v>23.5</c:v>
                </c:pt>
                <c:pt idx="1">
                  <c:v>23</c:v>
                </c:pt>
                <c:pt idx="2">
                  <c:v>23</c:v>
                </c:pt>
                <c:pt idx="3">
                  <c:v>24.5</c:v>
                </c:pt>
                <c:pt idx="4">
                  <c:v>25</c:v>
                </c:pt>
                <c:pt idx="5">
                  <c:v>26</c:v>
                </c:pt>
                <c:pt idx="6">
                  <c:v>27</c:v>
                </c:pt>
                <c:pt idx="7">
                  <c:v>30</c:v>
                </c:pt>
                <c:pt idx="8">
                  <c:v>38.5</c:v>
                </c:pt>
                <c:pt idx="9">
                  <c:v>43</c:v>
                </c:pt>
                <c:pt idx="10">
                  <c:v>50</c:v>
                </c:pt>
                <c:pt idx="11">
                  <c:v>56.5</c:v>
                </c:pt>
                <c:pt idx="12">
                  <c:v>65</c:v>
                </c:pt>
                <c:pt idx="13">
                  <c:v>69</c:v>
                </c:pt>
                <c:pt idx="14">
                  <c:v>79</c:v>
                </c:pt>
                <c:pt idx="15">
                  <c:v>68.5</c:v>
                </c:pt>
                <c:pt idx="16">
                  <c:v>67</c:v>
                </c:pt>
                <c:pt idx="17">
                  <c:v>61.5</c:v>
                </c:pt>
                <c:pt idx="18">
                  <c:v>59.5</c:v>
                </c:pt>
                <c:pt idx="19">
                  <c:v>58.5</c:v>
                </c:pt>
                <c:pt idx="20">
                  <c:v>62</c:v>
                </c:pt>
                <c:pt idx="21">
                  <c:v>78</c:v>
                </c:pt>
                <c:pt idx="22">
                  <c:v>98.5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29A-4D2D-BFFB-90165B791847}"/>
            </c:ext>
          </c:extLst>
        </c:ser>
        <c:ser>
          <c:idx val="7"/>
          <c:order val="7"/>
          <c:tx>
            <c:strRef>
              <c:f>'Ms P. Average'!$B$32</c:f>
              <c:strCache>
                <c:ptCount val="1"/>
                <c:pt idx="0">
                  <c:v>8 ft.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'Ms P. Average'!$C$24:$Y$24</c:f>
              <c:numCache>
                <c:formatCode>d\-mmm</c:formatCode>
                <c:ptCount val="23"/>
                <c:pt idx="0">
                  <c:v>41026</c:v>
                </c:pt>
                <c:pt idx="1">
                  <c:v>41033</c:v>
                </c:pt>
                <c:pt idx="2">
                  <c:v>41039</c:v>
                </c:pt>
                <c:pt idx="3">
                  <c:v>41045</c:v>
                </c:pt>
                <c:pt idx="4">
                  <c:v>41052</c:v>
                </c:pt>
                <c:pt idx="5">
                  <c:v>41059</c:v>
                </c:pt>
                <c:pt idx="6">
                  <c:v>41066</c:v>
                </c:pt>
                <c:pt idx="7">
                  <c:v>41073</c:v>
                </c:pt>
                <c:pt idx="8">
                  <c:v>41080</c:v>
                </c:pt>
                <c:pt idx="9">
                  <c:v>41087</c:v>
                </c:pt>
                <c:pt idx="10">
                  <c:v>41095</c:v>
                </c:pt>
                <c:pt idx="11">
                  <c:v>41101</c:v>
                </c:pt>
                <c:pt idx="12">
                  <c:v>41108</c:v>
                </c:pt>
                <c:pt idx="13">
                  <c:v>41116</c:v>
                </c:pt>
                <c:pt idx="14">
                  <c:v>41123</c:v>
                </c:pt>
                <c:pt idx="15">
                  <c:v>41130</c:v>
                </c:pt>
                <c:pt idx="16">
                  <c:v>41137</c:v>
                </c:pt>
                <c:pt idx="17">
                  <c:v>41144</c:v>
                </c:pt>
                <c:pt idx="18">
                  <c:v>41151</c:v>
                </c:pt>
                <c:pt idx="19">
                  <c:v>41158</c:v>
                </c:pt>
                <c:pt idx="20">
                  <c:v>41165</c:v>
                </c:pt>
                <c:pt idx="21">
                  <c:v>41172</c:v>
                </c:pt>
                <c:pt idx="22">
                  <c:v>41179</c:v>
                </c:pt>
              </c:numCache>
            </c:numRef>
          </c:cat>
          <c:val>
            <c:numRef>
              <c:f>'Ms P. Average'!$C$32:$Y$32</c:f>
              <c:numCache>
                <c:formatCode>General</c:formatCode>
                <c:ptCount val="23"/>
                <c:pt idx="0">
                  <c:v>17</c:v>
                </c:pt>
                <c:pt idx="1">
                  <c:v>16.5</c:v>
                </c:pt>
                <c:pt idx="2">
                  <c:v>16</c:v>
                </c:pt>
                <c:pt idx="3">
                  <c:v>16.5</c:v>
                </c:pt>
                <c:pt idx="4">
                  <c:v>17</c:v>
                </c:pt>
                <c:pt idx="5">
                  <c:v>17.5</c:v>
                </c:pt>
                <c:pt idx="6">
                  <c:v>16.5</c:v>
                </c:pt>
                <c:pt idx="7">
                  <c:v>17</c:v>
                </c:pt>
                <c:pt idx="8">
                  <c:v>17.5</c:v>
                </c:pt>
                <c:pt idx="9">
                  <c:v>17</c:v>
                </c:pt>
                <c:pt idx="10">
                  <c:v>18</c:v>
                </c:pt>
                <c:pt idx="11">
                  <c:v>18.5</c:v>
                </c:pt>
                <c:pt idx="12">
                  <c:v>19</c:v>
                </c:pt>
                <c:pt idx="13">
                  <c:v>19.5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20.5</c:v>
                </c:pt>
                <c:pt idx="19">
                  <c:v>20.5</c:v>
                </c:pt>
                <c:pt idx="20">
                  <c:v>21.5</c:v>
                </c:pt>
                <c:pt idx="21">
                  <c:v>24</c:v>
                </c:pt>
                <c:pt idx="22">
                  <c:v>28.5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29A-4D2D-BFFB-90165B791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990656"/>
        <c:axId val="65992192"/>
      </c:lineChart>
      <c:dateAx>
        <c:axId val="65990656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65992192"/>
        <c:crosses val="autoZero"/>
        <c:auto val="1"/>
        <c:lblOffset val="100"/>
        <c:baseTimeUnit val="days"/>
      </c:dateAx>
      <c:valAx>
        <c:axId val="65992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Soil Moisture (centibars)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5990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194381225057846"/>
          <c:y val="3.8122571990872628E-2"/>
          <c:w val="7.2446401860818202E-2"/>
          <c:h val="0.33081348935689747"/>
        </c:manualLayout>
      </c:layout>
      <c:overlay val="0"/>
      <c:spPr>
        <a:solidFill>
          <a:schemeClr val="bg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0.3559</cdr:x>
      <cdr:y>0.52564</cdr:y>
    </cdr:from>
    <cdr:to>
      <cdr:x>0.63023</cdr:x>
      <cdr:y>0.61538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64476" y="3124200"/>
          <a:ext cx="23622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2006 – 2017 Average</a:t>
          </a:r>
          <a:endParaRPr lang="en-US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C2A8E-B017-487F-B7D3-60E596CF68FB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7DF71-238B-4A43-890C-46BF073B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96BA-2B97-9E4C-8455-641D6E1751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EC1FA-174C-465C-B78E-0556F1817936}" type="slidenum">
              <a:rPr lang="en-US"/>
              <a:pPr/>
              <a:t>13</a:t>
            </a:fld>
            <a:endParaRPr lang="en-US"/>
          </a:p>
        </p:txBody>
      </p:sp>
      <p:sp>
        <p:nvSpPr>
          <p:cNvPr id="133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68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614DE-6E1A-4599-A6B9-D622AFAA1E4C}" type="slidenum">
              <a:rPr lang="en-US"/>
              <a:pPr/>
              <a:t>14</a:t>
            </a:fld>
            <a:endParaRPr lang="en-US"/>
          </a:p>
        </p:txBody>
      </p:sp>
      <p:sp>
        <p:nvSpPr>
          <p:cNvPr id="134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33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C3DE93-80F5-4F77-8158-5286B1311B76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Copyright: Thomas Harter, University of California. All rights reserved. 2015.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8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E00BD-1D1C-4B34-A29C-D433FD159F30}" type="slidenum">
              <a:rPr lang="en-US"/>
              <a:pPr/>
              <a:t>16</a:t>
            </a:fld>
            <a:endParaRPr lang="en-US"/>
          </a:p>
        </p:txBody>
      </p:sp>
      <p:sp>
        <p:nvSpPr>
          <p:cNvPr id="135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Provided by Thomas Harter, UC Davis  http://groundwater.ucdavis.edu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46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EAC0AB-ADF5-411C-818E-88658C296175}" type="slidenum">
              <a:rPr lang="en-US"/>
              <a:pPr/>
              <a:t>17</a:t>
            </a:fld>
            <a:endParaRPr lang="en-US"/>
          </a:p>
        </p:txBody>
      </p:sp>
      <p:sp>
        <p:nvSpPr>
          <p:cNvPr id="135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Provided by Thomas Harter, UC Davis  http://groundwater.ucdavis.edu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35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2B5AC-34A4-4C5C-B56A-82BAEEE25B0E}" type="slidenum">
              <a:rPr lang="en-US"/>
              <a:pPr/>
              <a:t>18</a:t>
            </a:fld>
            <a:endParaRPr lang="en-US"/>
          </a:p>
        </p:txBody>
      </p:sp>
      <p:sp>
        <p:nvSpPr>
          <p:cNvPr id="135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Provided by Thomas Harter, UC Davis  http://groundwater.ucdavis.edu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6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2B5AC-34A4-4C5C-B56A-82BAEEE25B0E}" type="slidenum">
              <a:rPr lang="en-US"/>
              <a:pPr/>
              <a:t>19</a:t>
            </a:fld>
            <a:endParaRPr lang="en-US"/>
          </a:p>
        </p:txBody>
      </p:sp>
      <p:sp>
        <p:nvSpPr>
          <p:cNvPr id="135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Provided by Thomas Harter, UC Davis  http://groundwater.ucdavis.edu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7DF71-238B-4A43-890C-46BF073BA5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21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7DF71-238B-4A43-890C-46BF073BA54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Climate and streamflow</a:t>
            </a:r>
            <a:r>
              <a:rPr lang="en-US" baseline="0" dirty="0" smtClean="0"/>
              <a:t> analysis by Courtney Hall, in the UC Davis 2013 report on SVIHM and in the WRR article in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7DF71-238B-4A43-890C-46BF073BA5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0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49483-9A1E-4999-8420-F6A5A0D2B15F}" type="slidenum">
              <a:rPr lang="en-US"/>
              <a:pPr/>
              <a:t>2</a:t>
            </a:fld>
            <a:endParaRPr lang="en-US"/>
          </a:p>
        </p:txBody>
      </p:sp>
      <p:sp>
        <p:nvSpPr>
          <p:cNvPr id="132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51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7DF71-238B-4A43-890C-46BF073BA54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9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7DF71-238B-4A43-890C-46BF073BA54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87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6858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0" dirty="0" smtClean="0">
                <a:cs typeface="Arial" panose="020B0604020202020204" pitchFamily="34" charset="0"/>
              </a:rPr>
              <a:t>Use </a:t>
            </a:r>
            <a:r>
              <a:rPr lang="en-US" sz="1200" kern="0" dirty="0" err="1" smtClean="0">
                <a:cs typeface="Arial" panose="020B0604020202020204" pitchFamily="34" charset="0"/>
              </a:rPr>
              <a:t>Thornthwaite</a:t>
            </a:r>
            <a:r>
              <a:rPr lang="en-US" sz="1200" kern="0" dirty="0" smtClean="0">
                <a:cs typeface="Arial" panose="020B0604020202020204" pitchFamily="34" charset="0"/>
              </a:rPr>
              <a:t>-Mather soil water balance model to estimate </a:t>
            </a:r>
            <a:r>
              <a:rPr lang="en-US" sz="1200" kern="0" dirty="0" smtClean="0">
                <a:solidFill>
                  <a:schemeClr val="accent3"/>
                </a:solidFill>
                <a:cs typeface="Arial" panose="020B0604020202020204" pitchFamily="34" charset="0"/>
              </a:rPr>
              <a:t>deep percolation </a:t>
            </a:r>
            <a:r>
              <a:rPr lang="en-US" sz="1200" kern="0" dirty="0" smtClean="0">
                <a:cs typeface="Arial" panose="020B0604020202020204" pitchFamily="34" charset="0"/>
              </a:rPr>
              <a:t>and </a:t>
            </a:r>
            <a:r>
              <a:rPr lang="en-US" sz="1200" kern="0" dirty="0" smtClean="0">
                <a:solidFill>
                  <a:schemeClr val="accent3"/>
                </a:solidFill>
                <a:cs typeface="Arial" panose="020B0604020202020204" pitchFamily="34" charset="0"/>
              </a:rPr>
              <a:t>losses</a:t>
            </a:r>
            <a:r>
              <a:rPr lang="en-US" sz="1200" kern="0" dirty="0" smtClean="0">
                <a:cs typeface="Arial" panose="020B0604020202020204" pitchFamily="34" charset="0"/>
              </a:rPr>
              <a:t> to evapotranspiration and soil storage</a:t>
            </a:r>
          </a:p>
          <a:p>
            <a:pPr marL="171450" indent="-171450" defTabSz="6858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kern="0" dirty="0" smtClean="0">
              <a:cs typeface="Arial" panose="020B0604020202020204" pitchFamily="34" charset="0"/>
            </a:endParaRPr>
          </a:p>
          <a:p>
            <a:pPr marL="171450" indent="-171450" defTabSz="6858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0" dirty="0" smtClean="0">
                <a:cs typeface="Arial" panose="020B0604020202020204" pitchFamily="34" charset="0"/>
              </a:rPr>
              <a:t>Use 1D van </a:t>
            </a:r>
            <a:r>
              <a:rPr lang="en-US" sz="1200" kern="0" dirty="0" err="1" smtClean="0">
                <a:cs typeface="Arial" panose="020B0604020202020204" pitchFamily="34" charset="0"/>
              </a:rPr>
              <a:t>Genuchten-Mualem</a:t>
            </a:r>
            <a:r>
              <a:rPr lang="en-US" sz="1200" kern="0" dirty="0" smtClean="0">
                <a:cs typeface="Arial" panose="020B0604020202020204" pitchFamily="34" charset="0"/>
              </a:rPr>
              <a:t> model to estimate recharge into deeper soil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A287-71D3-4278-BFB6-B078ECFAB105}" type="slidenum">
              <a:rPr lang="en-US" smtClean="0">
                <a:solidFill>
                  <a:prstClr val="black"/>
                </a:solidFill>
              </a:rPr>
              <a:pPr/>
              <a:t>137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27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A287-71D3-4278-BFB6-B078ECFAB105}" type="slidenum">
              <a:rPr lang="en-US" smtClean="0">
                <a:solidFill>
                  <a:prstClr val="black"/>
                </a:solidFill>
              </a:rPr>
              <a:pPr/>
              <a:t>138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66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6A287-71D3-4278-BFB6-B078ECFAB105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1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E6A1-EC51-4443-97E3-AA201922BB9E}" type="slidenum">
              <a:rPr lang="en-US" smtClean="0">
                <a:solidFill>
                  <a:prstClr val="black"/>
                </a:solidFill>
              </a:rPr>
              <a:pPr/>
              <a:t>143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54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E6A1-EC51-4443-97E3-AA201922BB9E}" type="slidenum">
              <a:rPr lang="en-US" smtClean="0">
                <a:solidFill>
                  <a:prstClr val="black"/>
                </a:solidFill>
              </a:rPr>
              <a:pPr/>
              <a:t>144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3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E6A1-EC51-4443-97E3-AA201922BB9E}" type="slidenum">
              <a:rPr lang="en-US" smtClean="0">
                <a:solidFill>
                  <a:prstClr val="black"/>
                </a:solidFill>
              </a:rPr>
              <a:pPr/>
              <a:t>145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4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2E6A1-EC51-4443-97E3-AA201922BB9E}" type="slidenum">
              <a:rPr lang="en-US" smtClean="0">
                <a:solidFill>
                  <a:prstClr val="black"/>
                </a:solidFill>
              </a:rPr>
              <a:pPr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9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A79A2-618F-4880-BE85-F0726864E1A0}" type="slidenum">
              <a:rPr lang="en-US"/>
              <a:pPr/>
              <a:t>3</a:t>
            </a:fld>
            <a:endParaRPr lang="en-US"/>
          </a:p>
        </p:txBody>
      </p:sp>
      <p:sp>
        <p:nvSpPr>
          <p:cNvPr id="132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6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D9658-F5C2-4037-B786-2F1D43F1DB99}" type="slidenum">
              <a:rPr lang="en-US"/>
              <a:pPr/>
              <a:t>4</a:t>
            </a:fld>
            <a:endParaRPr lang="en-US"/>
          </a:p>
        </p:txBody>
      </p:sp>
      <p:sp>
        <p:nvSpPr>
          <p:cNvPr id="132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22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692B71-2B6D-4BC3-898A-0CA2D584E478}" type="slidenum">
              <a:rPr lang="en-US"/>
              <a:pPr/>
              <a:t>5</a:t>
            </a:fld>
            <a:endParaRPr lang="en-US"/>
          </a:p>
        </p:txBody>
      </p:sp>
      <p:sp>
        <p:nvSpPr>
          <p:cNvPr id="133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94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692B71-2B6D-4BC3-898A-0CA2D584E478}" type="slidenum">
              <a:rPr lang="en-US"/>
              <a:pPr/>
              <a:t>7</a:t>
            </a:fld>
            <a:endParaRPr lang="en-US"/>
          </a:p>
        </p:txBody>
      </p:sp>
      <p:sp>
        <p:nvSpPr>
          <p:cNvPr id="133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1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F3E4CA-5204-47C1-B8E8-DB8E22B6D626}" type="slidenum">
              <a:rPr lang="en-US"/>
              <a:pPr/>
              <a:t>8</a:t>
            </a:fld>
            <a:endParaRPr lang="en-US"/>
          </a:p>
        </p:txBody>
      </p:sp>
      <p:sp>
        <p:nvSpPr>
          <p:cNvPr id="133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6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EC1FA-174C-465C-B78E-0556F1817936}" type="slidenum">
              <a:rPr lang="en-US"/>
              <a:pPr/>
              <a:t>9</a:t>
            </a:fld>
            <a:endParaRPr lang="en-US"/>
          </a:p>
        </p:txBody>
      </p:sp>
      <p:sp>
        <p:nvSpPr>
          <p:cNvPr id="133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3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EC1FA-174C-465C-B78E-0556F1817936}" type="slidenum">
              <a:rPr lang="en-US"/>
              <a:pPr/>
              <a:t>10</a:t>
            </a:fld>
            <a:endParaRPr lang="en-US"/>
          </a:p>
        </p:txBody>
      </p:sp>
      <p:sp>
        <p:nvSpPr>
          <p:cNvPr id="133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1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6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06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57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8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16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0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3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54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81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4678878" cy="4001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22" y="1371602"/>
            <a:ext cx="4678878" cy="1151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07" y="685800"/>
            <a:ext cx="3924795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4678878" cy="4001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22" y="1371602"/>
            <a:ext cx="4678878" cy="1151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65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8336478" cy="4001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0322" y="1371602"/>
            <a:ext cx="8336478" cy="1151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82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8336478" cy="4001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322" y="1371603"/>
            <a:ext cx="4038600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3"/>
            <a:ext cx="4038600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200527"/>
            <a:ext cx="7470250" cy="40011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752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1740" y="1600203"/>
            <a:ext cx="2762414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4386" y="1600203"/>
            <a:ext cx="2762414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212703"/>
            <a:ext cx="2087217" cy="58477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788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8336478" cy="4001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53224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1115" y="2130427"/>
            <a:ext cx="7772400" cy="584775"/>
          </a:xfrm>
        </p:spPr>
        <p:txBody>
          <a:bodyPr anchor="t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2146853"/>
            <a:ext cx="228600" cy="5486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1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6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4678878" cy="4001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22" y="1371601"/>
            <a:ext cx="4678878" cy="1151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9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05" y="685800"/>
            <a:ext cx="3924795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4678878" cy="4001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22" y="1371601"/>
            <a:ext cx="4678878" cy="1151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7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8336478" cy="4001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0322" y="1371601"/>
            <a:ext cx="8336478" cy="11515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34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8336478" cy="4001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322" y="1371602"/>
            <a:ext cx="4038600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2"/>
            <a:ext cx="4038600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5200527"/>
            <a:ext cx="7470250" cy="40011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213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1740" y="1600202"/>
            <a:ext cx="2762414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4386" y="1600202"/>
            <a:ext cx="2762414" cy="115159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212702"/>
            <a:ext cx="2087217" cy="58477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486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596348"/>
            <a:ext cx="8336478" cy="4001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2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53224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1115" y="2130426"/>
            <a:ext cx="7772400" cy="584775"/>
          </a:xfrm>
        </p:spPr>
        <p:txBody>
          <a:bodyPr anchor="t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2146853"/>
            <a:ext cx="228600" cy="5486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9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89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76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3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75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1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64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39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75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61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68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90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51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7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6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15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6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84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46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35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96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96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27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2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B6FD8-3C93-4BD5-8A87-3E486F2EAD1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1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63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E21AE-7F77-4E0C-B69D-BE8B796A7EC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83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40CE5-8944-4821-999B-7DECB29134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25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F079E-37D7-4C26-A383-E416AF7EE4E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31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7E8FF-9910-49B1-81B2-049D9B6735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54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A8351-F81C-435A-A128-A25F2E9D04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19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C7E89-3CFB-4CB0-B7AE-23C8D2F2AE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3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D170D-29AA-4356-AD5F-8C35759A8F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225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9AB97-54D0-4509-8956-1676B3CF49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96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0EFD7-02A9-437E-8EDB-463BF3A45E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73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DC94A-EF3A-4C0B-9791-C64229C220E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0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45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8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B618BF-9B03-4CC4-882D-967998ECDE2C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84138"/>
            <a:ext cx="2133600" cy="365125"/>
          </a:xfrm>
          <a:prstGeom prst="rect">
            <a:avLst/>
          </a:prstGeom>
        </p:spPr>
        <p:txBody>
          <a:bodyPr/>
          <a:lstStyle/>
          <a:p>
            <a:fld id="{C984A04B-4DB9-4651-8464-1817BCD73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4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-53182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477000" y="8203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2DBE883-63FA-4D05-B1A7-0BCD7B71AD07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38F3A-778F-4803-BD8A-879BCADE6873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DE0A-CE64-4376-BB6B-C569BC51A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322" y="248644"/>
            <a:ext cx="833647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322" y="1417322"/>
            <a:ext cx="8336478" cy="11515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233484"/>
            <a:ext cx="228600" cy="5486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6448510"/>
            <a:ext cx="8778240" cy="2623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80" rtlCol="0" anchor="ctr"/>
          <a:lstStyle/>
          <a:p>
            <a:fld id="{D1C99CA2-7B4C-4912-8024-E5CB595D0944}" type="slidenum">
              <a:rPr lang="en-US" sz="800" smtClean="0">
                <a:solidFill>
                  <a:prstClr val="white"/>
                </a:solidFill>
              </a:rPr>
              <a:pPr/>
              <a:t>‹#›</a:t>
            </a:fld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5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171450" algn="l" defTabSz="914400" rtl="0" eaLnBrk="1" latinLnBrk="0" hangingPunct="1">
        <a:spcBef>
          <a:spcPts val="4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9775" indent="-111125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defTabSz="914400" rtl="0" eaLnBrk="1" latinLnBrk="0" hangingPunct="1">
        <a:spcBef>
          <a:spcPts val="3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174625" algn="l" defTabSz="914400" rtl="0" eaLnBrk="1" latinLnBrk="0" hangingPunct="1">
        <a:spcBef>
          <a:spcPts val="300"/>
        </a:spcBef>
        <a:buFont typeface="Arial" panose="020B0604020202020204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322" y="248644"/>
            <a:ext cx="833647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322" y="1417321"/>
            <a:ext cx="8336478" cy="11515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233484"/>
            <a:ext cx="228600" cy="5486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6448509"/>
            <a:ext cx="8778240" cy="2623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80" rtlCol="0" anchor="ctr"/>
          <a:lstStyle/>
          <a:p>
            <a:fld id="{D1C99CA2-7B4C-4912-8024-E5CB595D0944}" type="slidenum">
              <a:rPr lang="en-US" sz="800" smtClean="0">
                <a:solidFill>
                  <a:prstClr val="white"/>
                </a:solidFill>
              </a:rPr>
              <a:pPr/>
              <a:t>‹#›</a:t>
            </a:fld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171450" algn="l" defTabSz="914400" rtl="0" eaLnBrk="1" latinLnBrk="0" hangingPunct="1">
        <a:spcBef>
          <a:spcPts val="4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9775" indent="-111125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indent="-171450" algn="l" defTabSz="914400" rtl="0" eaLnBrk="1" latinLnBrk="0" hangingPunct="1">
        <a:spcBef>
          <a:spcPts val="3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174625" algn="l" defTabSz="914400" rtl="0" eaLnBrk="1" latinLnBrk="0" hangingPunct="1">
        <a:spcBef>
          <a:spcPts val="300"/>
        </a:spcBef>
        <a:buFont typeface="Arial" panose="020B0604020202020204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6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A912C-852E-4BE8-B74A-9F5B0E1CCF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11115-4981-4F91-A77B-220610D62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27A360-477A-4E89-809B-A8D7C131F032}" type="slidenum">
              <a:rPr lang="en-US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724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0.tiff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3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406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4314" y="119290"/>
            <a:ext cx="8651080" cy="919391"/>
          </a:xfrm>
          <a:prstGeom prst="round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7" y="1"/>
            <a:ext cx="8865394" cy="114121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700" dirty="0" smtClean="0">
                <a:solidFill>
                  <a:sysClr val="windowText" lastClr="000000"/>
                </a:solidFill>
                <a:latin typeface="Arial Rounded MT Bold" charset="0"/>
              </a:rPr>
              <a:t>Conjunctive Water Management and Potential for Streamflow Increase in the Scott River Watershed</a:t>
            </a:r>
            <a:endParaRPr lang="en-US" sz="2700" dirty="0">
              <a:solidFill>
                <a:sysClr val="windowText" lastClr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8688" y="5105401"/>
            <a:ext cx="7600950" cy="1465932"/>
          </a:xfrm>
          <a:prstGeom prst="round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7300913" y="6537183"/>
            <a:ext cx="344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Liz Bowen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105" y="5105401"/>
            <a:ext cx="7808119" cy="1401983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North Coast Regional Water Quality Control Board Meeting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Thomas Harter, Gus </a:t>
            </a:r>
            <a:r>
              <a:rPr lang="en-US" sz="2000" dirty="0" err="1" smtClean="0">
                <a:solidFill>
                  <a:schemeClr val="tx1"/>
                </a:solidFill>
              </a:rPr>
              <a:t>Tolley</a:t>
            </a:r>
            <a:r>
              <a:rPr lang="en-US" sz="2000" dirty="0" smtClean="0">
                <a:solidFill>
                  <a:schemeClr val="tx1"/>
                </a:solidFill>
              </a:rPr>
              <a:t>, Laura </a:t>
            </a:r>
            <a:r>
              <a:rPr lang="en-US" sz="2000" dirty="0" err="1" smtClean="0">
                <a:solidFill>
                  <a:schemeClr val="tx1"/>
                </a:solidFill>
              </a:rPr>
              <a:t>Foglia</a:t>
            </a:r>
            <a:r>
              <a:rPr lang="en-US" sz="2000" dirty="0" smtClean="0">
                <a:solidFill>
                  <a:schemeClr val="tx1"/>
                </a:solidFill>
              </a:rPr>
              <a:t>, Steve </a:t>
            </a:r>
            <a:r>
              <a:rPr lang="en-US" sz="2000" dirty="0" err="1" smtClean="0">
                <a:solidFill>
                  <a:schemeClr val="tx1"/>
                </a:solidFill>
              </a:rPr>
              <a:t>Orloff</a:t>
            </a:r>
            <a:r>
              <a:rPr lang="en-US" sz="2000" dirty="0" smtClean="0">
                <a:solidFill>
                  <a:schemeClr val="tx1"/>
                </a:solidFill>
              </a:rPr>
              <a:t>, Helen </a:t>
            </a:r>
            <a:r>
              <a:rPr lang="en-US" sz="2000" dirty="0" err="1" smtClean="0">
                <a:solidFill>
                  <a:schemeClr val="tx1"/>
                </a:solidFill>
              </a:rPr>
              <a:t>Dahlke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University of California Davis &amp; UC Ag &amp; Natural Resources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June 29</a:t>
            </a:r>
            <a:r>
              <a:rPr lang="en-US" sz="2000" baseline="30000" dirty="0" smtClean="0">
                <a:solidFill>
                  <a:schemeClr val="tx1"/>
                </a:solidFill>
              </a:rPr>
              <a:t>th</a:t>
            </a:r>
            <a:r>
              <a:rPr lang="en-US" sz="2000" dirty="0" smtClean="0">
                <a:solidFill>
                  <a:schemeClr val="tx1"/>
                </a:solidFill>
              </a:rPr>
              <a:t>  , 2017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76931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6934" name="AutoShape 6"/>
          <p:cNvSpPr>
            <a:spLocks noChangeArrowheads="1"/>
          </p:cNvSpPr>
          <p:nvPr/>
        </p:nvSpPr>
        <p:spPr bwMode="auto">
          <a:xfrm rot="5400000">
            <a:off x="1753395" y="27106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5" name="AutoShape 7"/>
          <p:cNvSpPr>
            <a:spLocks noChangeArrowheads="1"/>
          </p:cNvSpPr>
          <p:nvPr/>
        </p:nvSpPr>
        <p:spPr bwMode="auto">
          <a:xfrm rot="16200000" flipH="1">
            <a:off x="7155658" y="21629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6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37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38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8" name="Freeform 20"/>
          <p:cNvSpPr>
            <a:spLocks/>
          </p:cNvSpPr>
          <p:nvPr/>
        </p:nvSpPr>
        <p:spPr bwMode="auto">
          <a:xfrm>
            <a:off x="1816100" y="3124200"/>
            <a:ext cx="6159500" cy="2997200"/>
          </a:xfrm>
          <a:custGeom>
            <a:avLst/>
            <a:gdLst>
              <a:gd name="T0" fmla="*/ 0 w 3880"/>
              <a:gd name="T1" fmla="*/ 192 h 1888"/>
              <a:gd name="T2" fmla="*/ 0 w 3880"/>
              <a:gd name="T3" fmla="*/ 1888 h 1888"/>
              <a:gd name="T4" fmla="*/ 3800 w 3880"/>
              <a:gd name="T5" fmla="*/ 1848 h 1888"/>
              <a:gd name="T6" fmla="*/ 3880 w 3880"/>
              <a:gd name="T7" fmla="*/ 0 h 1888"/>
              <a:gd name="T8" fmla="*/ 1096 w 3880"/>
              <a:gd name="T9" fmla="*/ 288 h 1888"/>
              <a:gd name="T10" fmla="*/ 960 w 3880"/>
              <a:gd name="T11" fmla="*/ 288 h 1888"/>
              <a:gd name="T12" fmla="*/ 0 w 3880"/>
              <a:gd name="T13" fmla="*/ 192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80" h="1888">
                <a:moveTo>
                  <a:pt x="0" y="192"/>
                </a:moveTo>
                <a:lnTo>
                  <a:pt x="0" y="1888"/>
                </a:lnTo>
                <a:lnTo>
                  <a:pt x="3800" y="1848"/>
                </a:lnTo>
                <a:lnTo>
                  <a:pt x="3880" y="0"/>
                </a:lnTo>
                <a:lnTo>
                  <a:pt x="1096" y="288"/>
                </a:lnTo>
                <a:lnTo>
                  <a:pt x="960" y="288"/>
                </a:lnTo>
                <a:lnTo>
                  <a:pt x="0" y="192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39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0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1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2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3" name="Freeform 15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4" name="Freeform 16"/>
          <p:cNvSpPr>
            <a:spLocks/>
          </p:cNvSpPr>
          <p:nvPr/>
        </p:nvSpPr>
        <p:spPr bwMode="auto">
          <a:xfrm>
            <a:off x="6623050" y="3086101"/>
            <a:ext cx="63500" cy="1905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5" name="Freeform 17"/>
          <p:cNvSpPr>
            <a:spLocks/>
          </p:cNvSpPr>
          <p:nvPr/>
        </p:nvSpPr>
        <p:spPr bwMode="auto">
          <a:xfrm>
            <a:off x="7042150" y="29464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6" name="Freeform 18"/>
          <p:cNvSpPr>
            <a:spLocks/>
          </p:cNvSpPr>
          <p:nvPr/>
        </p:nvSpPr>
        <p:spPr bwMode="auto">
          <a:xfrm>
            <a:off x="5492750" y="3314700"/>
            <a:ext cx="63500" cy="1270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7" name="Freeform 19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33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2" name="Freeform 24"/>
          <p:cNvSpPr>
            <a:spLocks/>
          </p:cNvSpPr>
          <p:nvPr/>
        </p:nvSpPr>
        <p:spPr bwMode="auto">
          <a:xfrm>
            <a:off x="2825750" y="3621090"/>
            <a:ext cx="490538" cy="333375"/>
          </a:xfrm>
          <a:custGeom>
            <a:avLst/>
            <a:gdLst>
              <a:gd name="T0" fmla="*/ 0 w 309"/>
              <a:gd name="T1" fmla="*/ 0 h 210"/>
              <a:gd name="T2" fmla="*/ 128 w 309"/>
              <a:gd name="T3" fmla="*/ 192 h 210"/>
              <a:gd name="T4" fmla="*/ 309 w 309"/>
              <a:gd name="T5" fmla="*/ 1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9" h="210">
                <a:moveTo>
                  <a:pt x="0" y="0"/>
                </a:moveTo>
                <a:cubicBezTo>
                  <a:pt x="38" y="87"/>
                  <a:pt x="77" y="174"/>
                  <a:pt x="128" y="192"/>
                </a:cubicBezTo>
                <a:cubicBezTo>
                  <a:pt x="179" y="210"/>
                  <a:pt x="244" y="160"/>
                  <a:pt x="309" y="11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3" name="Freeform 25"/>
          <p:cNvSpPr>
            <a:spLocks/>
          </p:cNvSpPr>
          <p:nvPr/>
        </p:nvSpPr>
        <p:spPr bwMode="auto">
          <a:xfrm>
            <a:off x="2392365" y="3630614"/>
            <a:ext cx="1127125" cy="809625"/>
          </a:xfrm>
          <a:custGeom>
            <a:avLst/>
            <a:gdLst>
              <a:gd name="T0" fmla="*/ 0 w 710"/>
              <a:gd name="T1" fmla="*/ 0 h 510"/>
              <a:gd name="T2" fmla="*/ 273 w 710"/>
              <a:gd name="T3" fmla="*/ 389 h 510"/>
              <a:gd name="T4" fmla="*/ 564 w 710"/>
              <a:gd name="T5" fmla="*/ 506 h 510"/>
              <a:gd name="T6" fmla="*/ 686 w 710"/>
              <a:gd name="T7" fmla="*/ 413 h 510"/>
              <a:gd name="T8" fmla="*/ 710 w 710"/>
              <a:gd name="T9" fmla="*/ 19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0" h="510">
                <a:moveTo>
                  <a:pt x="0" y="0"/>
                </a:moveTo>
                <a:cubicBezTo>
                  <a:pt x="89" y="152"/>
                  <a:pt x="179" y="305"/>
                  <a:pt x="273" y="389"/>
                </a:cubicBezTo>
                <a:cubicBezTo>
                  <a:pt x="367" y="473"/>
                  <a:pt x="495" y="502"/>
                  <a:pt x="564" y="506"/>
                </a:cubicBezTo>
                <a:cubicBezTo>
                  <a:pt x="633" y="510"/>
                  <a:pt x="662" y="465"/>
                  <a:pt x="686" y="413"/>
                </a:cubicBezTo>
                <a:cubicBezTo>
                  <a:pt x="710" y="361"/>
                  <a:pt x="710" y="276"/>
                  <a:pt x="710" y="19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4" name="Freeform 26"/>
          <p:cNvSpPr>
            <a:spLocks/>
          </p:cNvSpPr>
          <p:nvPr/>
        </p:nvSpPr>
        <p:spPr bwMode="auto">
          <a:xfrm>
            <a:off x="3592515" y="3343275"/>
            <a:ext cx="3602037" cy="1868488"/>
          </a:xfrm>
          <a:custGeom>
            <a:avLst/>
            <a:gdLst>
              <a:gd name="T0" fmla="*/ 2269 w 2269"/>
              <a:gd name="T1" fmla="*/ 0 h 1177"/>
              <a:gd name="T2" fmla="*/ 2089 w 2269"/>
              <a:gd name="T3" fmla="*/ 239 h 1177"/>
              <a:gd name="T4" fmla="*/ 1932 w 2269"/>
              <a:gd name="T5" fmla="*/ 332 h 1177"/>
              <a:gd name="T6" fmla="*/ 1798 w 2269"/>
              <a:gd name="T7" fmla="*/ 501 h 1177"/>
              <a:gd name="T8" fmla="*/ 1530 w 2269"/>
              <a:gd name="T9" fmla="*/ 896 h 1177"/>
              <a:gd name="T10" fmla="*/ 972 w 2269"/>
              <a:gd name="T11" fmla="*/ 1117 h 1177"/>
              <a:gd name="T12" fmla="*/ 413 w 2269"/>
              <a:gd name="T13" fmla="*/ 1146 h 1177"/>
              <a:gd name="T14" fmla="*/ 105 w 2269"/>
              <a:gd name="T15" fmla="*/ 931 h 1177"/>
              <a:gd name="T16" fmla="*/ 0 w 2269"/>
              <a:gd name="T17" fmla="*/ 599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9" h="1177">
                <a:moveTo>
                  <a:pt x="2269" y="0"/>
                </a:moveTo>
                <a:cubicBezTo>
                  <a:pt x="2207" y="92"/>
                  <a:pt x="2145" y="184"/>
                  <a:pt x="2089" y="239"/>
                </a:cubicBezTo>
                <a:cubicBezTo>
                  <a:pt x="2033" y="294"/>
                  <a:pt x="1981" y="288"/>
                  <a:pt x="1932" y="332"/>
                </a:cubicBezTo>
                <a:cubicBezTo>
                  <a:pt x="1883" y="376"/>
                  <a:pt x="1865" y="407"/>
                  <a:pt x="1798" y="501"/>
                </a:cubicBezTo>
                <a:cubicBezTo>
                  <a:pt x="1731" y="595"/>
                  <a:pt x="1668" y="793"/>
                  <a:pt x="1530" y="896"/>
                </a:cubicBezTo>
                <a:cubicBezTo>
                  <a:pt x="1392" y="999"/>
                  <a:pt x="1158" y="1075"/>
                  <a:pt x="972" y="1117"/>
                </a:cubicBezTo>
                <a:cubicBezTo>
                  <a:pt x="786" y="1159"/>
                  <a:pt x="557" y="1177"/>
                  <a:pt x="413" y="1146"/>
                </a:cubicBezTo>
                <a:cubicBezTo>
                  <a:pt x="269" y="1115"/>
                  <a:pt x="174" y="1022"/>
                  <a:pt x="105" y="931"/>
                </a:cubicBezTo>
                <a:cubicBezTo>
                  <a:pt x="36" y="840"/>
                  <a:pt x="18" y="719"/>
                  <a:pt x="0" y="599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5" name="Freeform 27"/>
          <p:cNvSpPr>
            <a:spLocks/>
          </p:cNvSpPr>
          <p:nvPr/>
        </p:nvSpPr>
        <p:spPr bwMode="auto">
          <a:xfrm>
            <a:off x="3630615" y="3463925"/>
            <a:ext cx="2484437" cy="919163"/>
          </a:xfrm>
          <a:custGeom>
            <a:avLst/>
            <a:gdLst>
              <a:gd name="T0" fmla="*/ 1565 w 1565"/>
              <a:gd name="T1" fmla="*/ 0 h 579"/>
              <a:gd name="T2" fmla="*/ 1309 w 1565"/>
              <a:gd name="T3" fmla="*/ 279 h 579"/>
              <a:gd name="T4" fmla="*/ 971 w 1565"/>
              <a:gd name="T5" fmla="*/ 489 h 579"/>
              <a:gd name="T6" fmla="*/ 599 w 1565"/>
              <a:gd name="T7" fmla="*/ 576 h 579"/>
              <a:gd name="T8" fmla="*/ 285 w 1565"/>
              <a:gd name="T9" fmla="*/ 506 h 579"/>
              <a:gd name="T10" fmla="*/ 0 w 1565"/>
              <a:gd name="T11" fmla="*/ 262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5" h="579">
                <a:moveTo>
                  <a:pt x="1565" y="0"/>
                </a:moveTo>
                <a:cubicBezTo>
                  <a:pt x="1486" y="99"/>
                  <a:pt x="1408" y="198"/>
                  <a:pt x="1309" y="279"/>
                </a:cubicBezTo>
                <a:cubicBezTo>
                  <a:pt x="1210" y="360"/>
                  <a:pt x="1089" y="440"/>
                  <a:pt x="971" y="489"/>
                </a:cubicBezTo>
                <a:cubicBezTo>
                  <a:pt x="853" y="538"/>
                  <a:pt x="713" y="573"/>
                  <a:pt x="599" y="576"/>
                </a:cubicBezTo>
                <a:cubicBezTo>
                  <a:pt x="485" y="579"/>
                  <a:pt x="385" y="558"/>
                  <a:pt x="285" y="506"/>
                </a:cubicBezTo>
                <a:cubicBezTo>
                  <a:pt x="185" y="454"/>
                  <a:pt x="92" y="358"/>
                  <a:pt x="0" y="26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6" name="Freeform 28"/>
          <p:cNvSpPr>
            <a:spLocks/>
          </p:cNvSpPr>
          <p:nvPr/>
        </p:nvSpPr>
        <p:spPr bwMode="auto">
          <a:xfrm>
            <a:off x="3694115" y="3519490"/>
            <a:ext cx="1330325" cy="319087"/>
          </a:xfrm>
          <a:custGeom>
            <a:avLst/>
            <a:gdLst>
              <a:gd name="T0" fmla="*/ 838 w 838"/>
              <a:gd name="T1" fmla="*/ 0 h 201"/>
              <a:gd name="T2" fmla="*/ 559 w 838"/>
              <a:gd name="T3" fmla="*/ 180 h 201"/>
              <a:gd name="T4" fmla="*/ 0 w 838"/>
              <a:gd name="T5" fmla="*/ 12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8" h="201">
                <a:moveTo>
                  <a:pt x="838" y="0"/>
                </a:moveTo>
                <a:cubicBezTo>
                  <a:pt x="768" y="79"/>
                  <a:pt x="699" y="159"/>
                  <a:pt x="559" y="180"/>
                </a:cubicBezTo>
                <a:cubicBezTo>
                  <a:pt x="419" y="201"/>
                  <a:pt x="209" y="164"/>
                  <a:pt x="0" y="128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37992" y="2303204"/>
            <a:ext cx="156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g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aining stream</a:t>
            </a:r>
          </a:p>
        </p:txBody>
      </p:sp>
    </p:spTree>
    <p:extLst>
      <p:ext uri="{BB962C8B-B14F-4D97-AF65-F5344CB8AC3E}">
        <p14:creationId xmlns:p14="http://schemas.microsoft.com/office/powerpoint/2010/main" val="25676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Analysis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13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Stream temperature observations (DTS)</a:t>
            </a:r>
          </a:p>
          <a:p>
            <a:r>
              <a:rPr lang="en-US" dirty="0" smtClean="0"/>
              <a:t>Agricultural practices survey</a:t>
            </a:r>
          </a:p>
          <a:p>
            <a:pPr lvl="1"/>
            <a:r>
              <a:rPr lang="en-US" dirty="0" smtClean="0"/>
              <a:t>Landuse and irrigation type map updates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6" cy="571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5974" y="6581001"/>
            <a:ext cx="4508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Foglia</a:t>
            </a:r>
            <a:r>
              <a:rPr lang="en-US" sz="1200" dirty="0" smtClean="0"/>
              <a:t> et al., 2013a: http</a:t>
            </a:r>
            <a:r>
              <a:rPr lang="en-US" sz="1200" dirty="0"/>
              <a:t>://groundwater.ucdavis.edu/files/165395.pdf</a:t>
            </a:r>
          </a:p>
        </p:txBody>
      </p:sp>
    </p:spTree>
    <p:extLst>
      <p:ext uri="{BB962C8B-B14F-4D97-AF65-F5344CB8AC3E}">
        <p14:creationId xmlns:p14="http://schemas.microsoft.com/office/powerpoint/2010/main" val="11327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</a:t>
            </a:r>
            <a:r>
              <a:rPr lang="en-US" dirty="0" smtClean="0"/>
              <a:t>Collection and Analysis </a:t>
            </a:r>
            <a:r>
              <a:rPr lang="en-US" dirty="0"/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13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Stream temperature observations (DTS)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Agricultural practices survey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Landuse and irrigation type map updates</a:t>
            </a:r>
          </a:p>
          <a:p>
            <a:r>
              <a:rPr lang="en-US" dirty="0" smtClean="0"/>
              <a:t>Validation of DWR’s Irrigation Demand Calculator (IDC)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85825"/>
            <a:ext cx="3863340" cy="5417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91000" y="6400799"/>
            <a:ext cx="579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http://baydeltaoffice.water.ca.gov/modeling/hydrology/IDC/index_IDC.cfm</a:t>
            </a:r>
          </a:p>
        </p:txBody>
      </p:sp>
    </p:spTree>
    <p:extLst>
      <p:ext uri="{BB962C8B-B14F-4D97-AF65-F5344CB8AC3E}">
        <p14:creationId xmlns:p14="http://schemas.microsoft.com/office/powerpoint/2010/main" val="768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Watershed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Regression model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91" y="1123688"/>
            <a:ext cx="4594209" cy="4271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9014" y="6172200"/>
            <a:ext cx="192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Foglia et al. (2013)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16" y="1733637"/>
            <a:ext cx="2545080" cy="4968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8" y="2819400"/>
            <a:ext cx="8883642" cy="3075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549791" y="1828800"/>
            <a:ext cx="4488238" cy="36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MODFLOW Model Sensitivity Analysis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Assume simple “black box” model with only 3 parameters</a:t>
            </a:r>
          </a:p>
        </p:txBody>
      </p:sp>
      <p:pic>
        <p:nvPicPr>
          <p:cNvPr id="14" name="Picture 2" descr="http://photos.gograph.com/thumbs/CSP/CSP992/k13292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3103601"/>
            <a:ext cx="1041558" cy="1157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1412" y="276653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pic>
        <p:nvPicPr>
          <p:cNvPr id="16" name="Picture 2" descr="http://photos.gograph.com/thumbs/CSP/CSP992/k13292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24" y="3103602"/>
            <a:ext cx="1041558" cy="1157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50303" y="277237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pic>
        <p:nvPicPr>
          <p:cNvPr id="18" name="Picture 2" descr="http://photos.gograph.com/thumbs/CSP/CSP992/k13292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03" y="3103602"/>
            <a:ext cx="1041558" cy="1157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352182" y="277237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05091" y="3328302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332830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07949" y="332830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4715" y="3328302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1" y="2833741"/>
            <a:ext cx="2853109" cy="169700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7041826" y="3512968"/>
            <a:ext cx="523219" cy="5232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3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MODFLOW Model Sensitivity Analysis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1108" y="57469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41532" y="57469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43411" y="57469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777891" y="951920"/>
            <a:ext cx="5394309" cy="707887"/>
            <a:chOff x="777891" y="1099064"/>
            <a:chExt cx="5394309" cy="707887"/>
          </a:xfrm>
        </p:grpSpPr>
        <p:pic>
          <p:nvPicPr>
            <p:cNvPr id="22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91" y="1099064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782" y="1099065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661" y="1099065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638800" y="1099065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=</a:t>
              </a:r>
              <a:endParaRPr lang="en-US" sz="4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76400" y="1152731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29000" y="1152732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56252" y="2544833"/>
            <a:ext cx="5415948" cy="707886"/>
            <a:chOff x="770199" y="1926190"/>
            <a:chExt cx="5415948" cy="707886"/>
          </a:xfrm>
        </p:grpSpPr>
        <p:pic>
          <p:nvPicPr>
            <p:cNvPr id="56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99" y="1934079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090" y="1934080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969" y="1934080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5652747" y="192619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=</a:t>
              </a:r>
              <a:endParaRPr lang="en-US" sz="40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68708" y="1987746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21308" y="1987747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3" name="Up Arrow 2"/>
          <p:cNvSpPr/>
          <p:nvPr/>
        </p:nvSpPr>
        <p:spPr>
          <a:xfrm>
            <a:off x="381000" y="2608491"/>
            <a:ext cx="289655" cy="5847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767577" y="4065986"/>
            <a:ext cx="5404623" cy="707886"/>
            <a:chOff x="770199" y="2768096"/>
            <a:chExt cx="5404623" cy="707886"/>
          </a:xfrm>
        </p:grpSpPr>
        <p:pic>
          <p:nvPicPr>
            <p:cNvPr id="63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99" y="2775985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090" y="2775986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969" y="2775986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641422" y="2768096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=</a:t>
              </a:r>
              <a:endParaRPr lang="en-US" sz="40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68708" y="2829652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21308" y="2829653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71" name="Up Arrow 70"/>
          <p:cNvSpPr/>
          <p:nvPr/>
        </p:nvSpPr>
        <p:spPr>
          <a:xfrm>
            <a:off x="2137361" y="4098597"/>
            <a:ext cx="289655" cy="5847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767577" y="5638800"/>
            <a:ext cx="5404623" cy="707886"/>
            <a:chOff x="770199" y="3609870"/>
            <a:chExt cx="5404623" cy="707886"/>
          </a:xfrm>
        </p:grpSpPr>
        <p:pic>
          <p:nvPicPr>
            <p:cNvPr id="72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99" y="3617759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090" y="3617760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http://photos.gograph.com/thumbs/CSP/CSP992/k1329277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969" y="3617760"/>
              <a:ext cx="622900" cy="692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5641422" y="360987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=</a:t>
              </a:r>
              <a:endParaRPr lang="en-US" sz="4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68708" y="3671426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421308" y="3671427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79" name="Up Arrow 78"/>
          <p:cNvSpPr/>
          <p:nvPr/>
        </p:nvSpPr>
        <p:spPr>
          <a:xfrm>
            <a:off x="3817572" y="5700355"/>
            <a:ext cx="289655" cy="5847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640789"/>
            <a:ext cx="2209800" cy="1314370"/>
          </a:xfrm>
          <a:prstGeom prst="rect">
            <a:avLst/>
          </a:prstGeom>
        </p:spPr>
      </p:pic>
      <p:cxnSp>
        <p:nvCxnSpPr>
          <p:cNvPr id="86" name="Straight Arrow Connector 85"/>
          <p:cNvCxnSpPr/>
          <p:nvPr/>
        </p:nvCxnSpPr>
        <p:spPr>
          <a:xfrm flipH="1" flipV="1">
            <a:off x="7135324" y="1219200"/>
            <a:ext cx="387231" cy="43271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2241591"/>
            <a:ext cx="2209800" cy="1314370"/>
          </a:xfrm>
          <a:prstGeom prst="rect">
            <a:avLst/>
          </a:prstGeom>
        </p:spPr>
      </p:pic>
      <p:cxnSp>
        <p:nvCxnSpPr>
          <p:cNvPr id="93" name="Straight Arrow Connector 92"/>
          <p:cNvCxnSpPr/>
          <p:nvPr/>
        </p:nvCxnSpPr>
        <p:spPr>
          <a:xfrm flipH="1" flipV="1">
            <a:off x="7135323" y="2820002"/>
            <a:ext cx="435956" cy="378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3733800"/>
            <a:ext cx="2209800" cy="1314370"/>
          </a:xfrm>
          <a:prstGeom prst="rect">
            <a:avLst/>
          </a:prstGeom>
        </p:spPr>
      </p:pic>
      <p:cxnSp>
        <p:nvCxnSpPr>
          <p:cNvPr id="95" name="Straight Arrow Connector 94"/>
          <p:cNvCxnSpPr/>
          <p:nvPr/>
        </p:nvCxnSpPr>
        <p:spPr>
          <a:xfrm flipH="1" flipV="1">
            <a:off x="7135323" y="4312211"/>
            <a:ext cx="435955" cy="378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5335557"/>
            <a:ext cx="2209800" cy="1314370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 flipH="1" flipV="1">
            <a:off x="7118468" y="5913966"/>
            <a:ext cx="435955" cy="378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 flipV="1">
            <a:off x="7304578" y="2740802"/>
            <a:ext cx="283558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7554424" y="4416385"/>
            <a:ext cx="652090" cy="2738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 flipV="1">
            <a:off x="7042270" y="5939496"/>
            <a:ext cx="512153" cy="3524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/>
          <p:cNvSpPr>
            <a:spLocks noGrp="1"/>
          </p:cNvSpPr>
          <p:nvPr>
            <p:ph idx="1"/>
          </p:nvPr>
        </p:nvSpPr>
        <p:spPr>
          <a:xfrm rot="20965716">
            <a:off x="5873554" y="2569948"/>
            <a:ext cx="3145603" cy="65765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Not Sensitive</a:t>
            </a:r>
          </a:p>
        </p:txBody>
      </p:sp>
      <p:sp>
        <p:nvSpPr>
          <p:cNvPr id="109" name="Content Placeholder 2"/>
          <p:cNvSpPr txBox="1">
            <a:spLocks/>
          </p:cNvSpPr>
          <p:nvPr/>
        </p:nvSpPr>
        <p:spPr>
          <a:xfrm rot="20965716">
            <a:off x="5873554" y="4087558"/>
            <a:ext cx="3145603" cy="657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00B050"/>
                </a:solidFill>
              </a:rPr>
              <a:t>Sensitive</a:t>
            </a: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 rot="20965716">
            <a:off x="5873553" y="5663914"/>
            <a:ext cx="3145603" cy="657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Not Sensitive</a:t>
            </a:r>
          </a:p>
        </p:txBody>
      </p:sp>
    </p:spTree>
    <p:extLst>
      <p:ext uri="{BB962C8B-B14F-4D97-AF65-F5344CB8AC3E}">
        <p14:creationId xmlns:p14="http://schemas.microsoft.com/office/powerpoint/2010/main" val="39929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  <p:bldP spid="79" grpId="0" animBg="1"/>
      <p:bldP spid="84" grpId="0" build="p" animBg="1"/>
      <p:bldP spid="109" grpId="0" build="p" animBg="1"/>
      <p:bldP spid="110" grpId="0" build="p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762000"/>
            <a:ext cx="4581525" cy="592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Find model parameters that have greatest influence on model results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35 model parameters identified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Hydraulic conductivity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Aquifer storage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Streambed characteristics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Mountain front recharge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Ditch seepage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Recharge scaling factors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Performed 5 different sensitivity analyses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Different starting values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Account for model non-linearity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0" y="44958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Property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762000"/>
            <a:ext cx="4581525" cy="592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model parameters that have greatest influence on model results</a:t>
            </a:r>
          </a:p>
          <a:p>
            <a:r>
              <a:rPr lang="en-US" dirty="0" smtClean="0"/>
              <a:t>35 model parameters identified</a:t>
            </a:r>
          </a:p>
          <a:p>
            <a:pPr lvl="1"/>
            <a:r>
              <a:rPr lang="en-US" dirty="0" smtClean="0"/>
              <a:t>Hydraulic conductivity</a:t>
            </a:r>
          </a:p>
          <a:p>
            <a:pPr lvl="1"/>
            <a:r>
              <a:rPr lang="en-US" dirty="0" smtClean="0"/>
              <a:t>Aquifer storage</a:t>
            </a:r>
          </a:p>
          <a:p>
            <a:pPr lvl="1"/>
            <a:r>
              <a:rPr lang="en-US" dirty="0" smtClean="0"/>
              <a:t>Streambed characteristics</a:t>
            </a:r>
          </a:p>
          <a:p>
            <a:pPr lvl="1"/>
            <a:r>
              <a:rPr lang="en-US" dirty="0" smtClean="0"/>
              <a:t>Mountain front recharge</a:t>
            </a:r>
          </a:p>
          <a:p>
            <a:pPr lvl="1"/>
            <a:r>
              <a:rPr lang="en-US" dirty="0" smtClean="0"/>
              <a:t>Ditch seepage </a:t>
            </a:r>
          </a:p>
          <a:p>
            <a:pPr lvl="1"/>
            <a:r>
              <a:rPr lang="en-US" dirty="0" smtClean="0"/>
              <a:t>Recharge scaling factors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Performed 5 different sensitivity analyses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Different starting values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Account for model non-linearity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0" y="44958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Property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762000"/>
            <a:ext cx="4581525" cy="592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model parameters that have greatest influence on model results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35 model parameters identified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Hydraulic conductivity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Aquifer storage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Streambed characteristics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Mountain front recharge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Ditch seepage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Recharge scaling factors</a:t>
            </a:r>
          </a:p>
          <a:p>
            <a:r>
              <a:rPr lang="en-US" dirty="0" smtClean="0"/>
              <a:t>Performed 5 different sensitivity analyses</a:t>
            </a:r>
          </a:p>
          <a:p>
            <a:pPr lvl="1"/>
            <a:r>
              <a:rPr lang="en-US" dirty="0" smtClean="0"/>
              <a:t>Different starting values</a:t>
            </a:r>
          </a:p>
          <a:p>
            <a:pPr lvl="1"/>
            <a:r>
              <a:rPr lang="en-US" dirty="0" smtClean="0"/>
              <a:t>Account for model non-linearity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0" y="44958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Aquifer Property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Sensitivity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0217"/>
            <a:ext cx="7114778" cy="61386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95753" y="3126141"/>
            <a:ext cx="1848247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6 parameters consistently most sensitive</a:t>
            </a:r>
          </a:p>
        </p:txBody>
      </p:sp>
    </p:spTree>
    <p:extLst>
      <p:ext uri="{BB962C8B-B14F-4D97-AF65-F5344CB8AC3E}">
        <p14:creationId xmlns:p14="http://schemas.microsoft.com/office/powerpoint/2010/main" val="2732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3048000"/>
            <a:ext cx="2819400" cy="364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 6 parameters to minimize difference between observed and simulated values</a:t>
            </a:r>
          </a:p>
          <a:p>
            <a:pPr lvl="1"/>
            <a:r>
              <a:rPr lang="en-US" dirty="0" smtClean="0"/>
              <a:t>Streamflow (at USGS gauge) – 1385 observations</a:t>
            </a:r>
          </a:p>
          <a:p>
            <a:pPr lvl="1"/>
            <a:r>
              <a:rPr lang="en-US" dirty="0" smtClean="0"/>
              <a:t>Groundwater elevations – 2197 observations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1" y="3196348"/>
            <a:ext cx="4669722" cy="31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24200"/>
            <a:ext cx="2756188" cy="3566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5418926" cy="2239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Despite large number of observations of different types, there is still a problem of non-uniqueness during calibration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29093" y="1368110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14702" y="1368109"/>
            <a:ext cx="474651" cy="2373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1475" y="1359965"/>
            <a:ext cx="474651" cy="2373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74287" y="1359964"/>
            <a:ext cx="474651" cy="2373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61059" y="1359963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91621" y="2469811"/>
            <a:ext cx="711976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77230" y="2469810"/>
            <a:ext cx="711976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64003" y="2461666"/>
            <a:ext cx="711976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36815" y="2461665"/>
            <a:ext cx="711976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3587" y="2461664"/>
            <a:ext cx="711976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29093" y="1742711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14702" y="1742710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01475" y="1734566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74287" y="1734565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61059" y="1734564"/>
            <a:ext cx="474651" cy="237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3" y="819323"/>
            <a:ext cx="9810620" cy="292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7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76825" y="838200"/>
            <a:ext cx="4495799" cy="5818093"/>
            <a:chOff x="5076825" y="838200"/>
            <a:chExt cx="4495799" cy="5818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825" y="838200"/>
              <a:ext cx="4495799" cy="58180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24725" y="990600"/>
              <a:ext cx="295275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Calculates daily water fluxes at field-scale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Input data (text files)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Landuse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Soil properties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Irrigation type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Water source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Potential ET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Crop Coefficient (Kc)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Rooting depth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Precipitation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Streamflow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Windows executable (.exe)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838200"/>
            <a:ext cx="4495800" cy="5818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79833" r="76059" b="6000"/>
          <a:stretch/>
        </p:blipFill>
        <p:spPr>
          <a:xfrm>
            <a:off x="6019800" y="5181599"/>
            <a:ext cx="981076" cy="809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24725" y="990600"/>
            <a:ext cx="29527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Calculates daily water fluxes at field-scale</a:t>
            </a:r>
          </a:p>
          <a:p>
            <a:r>
              <a:rPr lang="en-US" dirty="0"/>
              <a:t>Input data (text files)</a:t>
            </a:r>
          </a:p>
          <a:p>
            <a:pPr lvl="1"/>
            <a:r>
              <a:rPr lang="en-US" dirty="0" err="1"/>
              <a:t>Landuse</a:t>
            </a:r>
            <a:endParaRPr lang="en-US" dirty="0"/>
          </a:p>
          <a:p>
            <a:pPr lvl="1"/>
            <a:r>
              <a:rPr lang="en-US" dirty="0"/>
              <a:t>Soil properties</a:t>
            </a:r>
          </a:p>
          <a:p>
            <a:pPr lvl="1"/>
            <a:r>
              <a:rPr lang="en-US" dirty="0"/>
              <a:t>Irrigation type</a:t>
            </a:r>
          </a:p>
          <a:p>
            <a:pPr lvl="1"/>
            <a:r>
              <a:rPr lang="en-US" dirty="0"/>
              <a:t>Water source</a:t>
            </a:r>
          </a:p>
          <a:p>
            <a:pPr lvl="1"/>
            <a:r>
              <a:rPr lang="en-US" dirty="0"/>
              <a:t>Potential ET</a:t>
            </a:r>
          </a:p>
          <a:p>
            <a:pPr lvl="1"/>
            <a:r>
              <a:rPr lang="en-US" dirty="0"/>
              <a:t>Crop Coefficient (Kc)</a:t>
            </a:r>
          </a:p>
          <a:p>
            <a:pPr lvl="1"/>
            <a:r>
              <a:rPr lang="en-US" dirty="0"/>
              <a:t>Rooting depth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Streamflow</a:t>
            </a:r>
          </a:p>
          <a:p>
            <a:r>
              <a:rPr lang="en-US" dirty="0">
                <a:solidFill>
                  <a:schemeClr val="bg1"/>
                </a:solidFill>
              </a:rPr>
              <a:t>Windows executable (.exe)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6" y="838199"/>
            <a:ext cx="4495799" cy="5818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6" y="838200"/>
            <a:ext cx="4495799" cy="5818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838201"/>
            <a:ext cx="4495798" cy="581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76825" y="838200"/>
            <a:ext cx="4495800" cy="5818093"/>
            <a:chOff x="5076825" y="838200"/>
            <a:chExt cx="4495800" cy="5818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825" y="838200"/>
              <a:ext cx="4495800" cy="58180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24725" y="990600"/>
              <a:ext cx="295275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Calculates daily water fluxes at field-scale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Input data (text files)</a:t>
            </a: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Landuse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Soil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Irrigation type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Water source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Potential ET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Crop Coefficient (Kc)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Rooting depth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Precipitation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Streamflow</a:t>
            </a:r>
          </a:p>
          <a:p>
            <a:r>
              <a:rPr lang="en-US" dirty="0"/>
              <a:t>Windows executable (.exe)</a:t>
            </a:r>
          </a:p>
        </p:txBody>
      </p:sp>
    </p:spTree>
    <p:extLst>
      <p:ext uri="{BB962C8B-B14F-4D97-AF65-F5344CB8AC3E}">
        <p14:creationId xmlns:p14="http://schemas.microsoft.com/office/powerpoint/2010/main" val="2863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Soil-Water Budget </a:t>
            </a:r>
            <a:r>
              <a:rPr lang="en-US" dirty="0" smtClean="0"/>
              <a:t>Model Timing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87"/>
          <a:stretch/>
        </p:blipFill>
        <p:spPr>
          <a:xfrm>
            <a:off x="-259096" y="5809565"/>
            <a:ext cx="9022095" cy="762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05050" y="1047750"/>
            <a:ext cx="3638550" cy="723900"/>
            <a:chOff x="2305050" y="685800"/>
            <a:chExt cx="3638550" cy="723900"/>
          </a:xfrm>
          <a:solidFill>
            <a:srgbClr val="3A2BFD"/>
          </a:solidFill>
        </p:grpSpPr>
        <p:sp>
          <p:nvSpPr>
            <p:cNvPr id="7" name="Rectangle 6"/>
            <p:cNvSpPr/>
            <p:nvPr/>
          </p:nvSpPr>
          <p:spPr>
            <a:xfrm>
              <a:off x="2305050" y="685800"/>
              <a:ext cx="3638550" cy="7239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4125" y="715744"/>
              <a:ext cx="32004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Alfalfa Irrigation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(March 25 – August 31)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85975" y="2743200"/>
            <a:ext cx="2714625" cy="723900"/>
            <a:chOff x="2085975" y="1752600"/>
            <a:chExt cx="2714625" cy="723900"/>
          </a:xfrm>
          <a:solidFill>
            <a:srgbClr val="3A2BFD"/>
          </a:solidFill>
        </p:grpSpPr>
        <p:sp>
          <p:nvSpPr>
            <p:cNvPr id="16" name="Rectangle 15"/>
            <p:cNvSpPr/>
            <p:nvPr/>
          </p:nvSpPr>
          <p:spPr>
            <a:xfrm>
              <a:off x="2085975" y="1752600"/>
              <a:ext cx="2714625" cy="7239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02668" y="1793438"/>
              <a:ext cx="228123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Grain Irrigation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(March 15 – July 18)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19400" y="4419600"/>
            <a:ext cx="4114800" cy="723900"/>
            <a:chOff x="2819400" y="2590800"/>
            <a:chExt cx="4114800" cy="723900"/>
          </a:xfrm>
          <a:solidFill>
            <a:srgbClr val="3A2BFD"/>
          </a:solidFill>
        </p:grpSpPr>
        <p:sp>
          <p:nvSpPr>
            <p:cNvPr id="19" name="Rectangle 18"/>
            <p:cNvSpPr/>
            <p:nvPr/>
          </p:nvSpPr>
          <p:spPr>
            <a:xfrm>
              <a:off x="2819400" y="2590800"/>
              <a:ext cx="4114800" cy="7239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6600" y="2629584"/>
              <a:ext cx="32004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Pasture Irrigation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(April 15 – October 15)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28800" y="1885950"/>
            <a:ext cx="5867400" cy="723900"/>
            <a:chOff x="2305050" y="685800"/>
            <a:chExt cx="3638550" cy="723900"/>
          </a:xfrm>
        </p:grpSpPr>
        <p:sp>
          <p:nvSpPr>
            <p:cNvPr id="25" name="Rectangle 24"/>
            <p:cNvSpPr/>
            <p:nvPr/>
          </p:nvSpPr>
          <p:spPr>
            <a:xfrm>
              <a:off x="2305050" y="685800"/>
              <a:ext cx="3638550" cy="7239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24125" y="715744"/>
              <a:ext cx="32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Alfalfa ET (Constant Kc)</a:t>
              </a:r>
            </a:p>
            <a:p>
              <a:pPr algn="ctr"/>
              <a:r>
                <a:rPr lang="en-US" dirty="0" smtClean="0"/>
                <a:t>(March 1 – Nov 15)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85975" y="3581400"/>
            <a:ext cx="2714625" cy="723900"/>
            <a:chOff x="2085975" y="1752600"/>
            <a:chExt cx="2714625" cy="723900"/>
          </a:xfrm>
        </p:grpSpPr>
        <p:sp>
          <p:nvSpPr>
            <p:cNvPr id="28" name="Rectangle 27"/>
            <p:cNvSpPr/>
            <p:nvPr/>
          </p:nvSpPr>
          <p:spPr>
            <a:xfrm>
              <a:off x="2085975" y="1752600"/>
              <a:ext cx="2714625" cy="7239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02668" y="1793438"/>
              <a:ext cx="2281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Grain ET (Variable Kc)</a:t>
              </a:r>
            </a:p>
            <a:p>
              <a:pPr algn="ctr"/>
              <a:r>
                <a:rPr lang="en-US" dirty="0" smtClean="0"/>
                <a:t>(March 15 – July 18)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828798" y="5219015"/>
            <a:ext cx="5867400" cy="723900"/>
            <a:chOff x="2819400" y="2590800"/>
            <a:chExt cx="4114800" cy="723900"/>
          </a:xfrm>
        </p:grpSpPr>
        <p:sp>
          <p:nvSpPr>
            <p:cNvPr id="31" name="Rectangle 30"/>
            <p:cNvSpPr/>
            <p:nvPr/>
          </p:nvSpPr>
          <p:spPr>
            <a:xfrm>
              <a:off x="2819400" y="2590800"/>
              <a:ext cx="4114800" cy="7239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76600" y="2629584"/>
              <a:ext cx="32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Pasture ET (Constant Kc)</a:t>
              </a:r>
            </a:p>
            <a:p>
              <a:pPr algn="ctr"/>
              <a:r>
                <a:rPr lang="en-US" dirty="0" smtClean="0"/>
                <a:t>(April 15 – October 15)</a:t>
              </a:r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422824" y="55554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Kc </a:t>
            </a:r>
          </a:p>
          <a:p>
            <a:pPr algn="ctr"/>
            <a:r>
              <a:rPr lang="en-US" dirty="0" smtClean="0"/>
              <a:t>Crop Coefficient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648200" y="1201871"/>
            <a:ext cx="598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Evapotranspiration</a:t>
            </a:r>
          </a:p>
          <a:p>
            <a:pPr algn="ctr"/>
            <a:r>
              <a:rPr lang="en-US" dirty="0" smtClean="0"/>
              <a:t>Potential ET * Crop Coefficient</a:t>
            </a:r>
          </a:p>
        </p:txBody>
      </p:sp>
    </p:spTree>
    <p:extLst>
      <p:ext uri="{BB962C8B-B14F-4D97-AF65-F5344CB8AC3E}">
        <p14:creationId xmlns:p14="http://schemas.microsoft.com/office/powerpoint/2010/main" val="7570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 -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6264" y="2712147"/>
            <a:ext cx="5730705" cy="2743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59379" y="1005688"/>
            <a:ext cx="1926522" cy="1520819"/>
            <a:chOff x="159379" y="1005688"/>
            <a:chExt cx="1926522" cy="1520819"/>
          </a:xfrm>
        </p:grpSpPr>
        <p:sp>
          <p:nvSpPr>
            <p:cNvPr id="6" name="Up Arrow 5"/>
            <p:cNvSpPr/>
            <p:nvPr/>
          </p:nvSpPr>
          <p:spPr>
            <a:xfrm rot="10800000">
              <a:off x="801554" y="1416663"/>
              <a:ext cx="642174" cy="1109844"/>
            </a:xfrm>
            <a:prstGeom prst="up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9379" y="1005688"/>
              <a:ext cx="1926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Precipitation</a:t>
              </a:r>
              <a:endParaRPr lang="en-US" dirty="0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56264" y="3853402"/>
            <a:ext cx="573070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91105" y="3668736"/>
            <a:ext cx="159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Capacity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6263" y="4686059"/>
            <a:ext cx="573070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36666" y="4362893"/>
            <a:ext cx="310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Maximum Allowable Depletion (0.55*FC)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86969" y="3853402"/>
            <a:ext cx="132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86968" y="4687273"/>
            <a:ext cx="132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56263" y="4217472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15" name="Straight Connector 14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6262" y="3938326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18" name="Straight Connector 17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6264" y="3709195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21" name="Straight Connector 20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21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6261" y="3523315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24" name="Straight Connector 23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Up Arrow 25"/>
          <p:cNvSpPr/>
          <p:nvPr/>
        </p:nvSpPr>
        <p:spPr>
          <a:xfrm rot="10800000">
            <a:off x="2671072" y="5599792"/>
            <a:ext cx="642174" cy="1109844"/>
          </a:xfrm>
          <a:prstGeom prst="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13247" y="5831548"/>
            <a:ext cx="192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Groundwater Recharge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80817" y="4136293"/>
            <a:ext cx="224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Soil Water Content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015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6" grpId="0" animBg="1"/>
      <p:bldP spid="27" grpId="0"/>
      <p:bldP spid="28" grpId="0"/>
      <p:bldP spid="28" grpId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 -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6264" y="2712147"/>
            <a:ext cx="5730705" cy="2743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Up Arrow 4"/>
          <p:cNvSpPr/>
          <p:nvPr/>
        </p:nvSpPr>
        <p:spPr>
          <a:xfrm>
            <a:off x="256261" y="928052"/>
            <a:ext cx="642174" cy="1109844"/>
          </a:xfrm>
          <a:prstGeom prst="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56264" y="3853402"/>
            <a:ext cx="573070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91105" y="3668736"/>
            <a:ext cx="159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Capacity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6263" y="4686059"/>
            <a:ext cx="573070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36666" y="4362893"/>
            <a:ext cx="310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Maximum Allowable Depletion (0.55*FC)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86969" y="3853402"/>
            <a:ext cx="132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86968" y="4687273"/>
            <a:ext cx="132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56258" y="4290182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13" name="Straight Connector 12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6260" y="4614562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6264" y="3709195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19" name="Straight Connector 18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9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2" y="2185603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0" y="2185602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72" y="2185601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53" y="2191459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07" y="2185600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57" y="2191459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90" y="2191458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02" y="2185599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3" y="2185598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65" y="2185597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cliparting.com/wp-content/uploads/2017/03/Plant-clipart-clipartmonk-free-clip-art-imag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57" y="2185596"/>
            <a:ext cx="433935" cy="5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18601" y="1298308"/>
            <a:ext cx="598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Evapotranspiration = Potential ET * Crop Coefficient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56259" y="3965357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34" name="Straight Connector 33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94137" y="1298308"/>
            <a:ext cx="146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ET</a:t>
            </a:r>
            <a:r>
              <a:rPr lang="en-US" baseline="-25000" dirty="0" err="1" smtClean="0"/>
              <a:t>c</a:t>
            </a:r>
            <a:r>
              <a:rPr lang="en-US" dirty="0" smtClean="0"/>
              <a:t> = </a:t>
            </a:r>
            <a:r>
              <a:rPr lang="en-US" dirty="0" err="1" smtClean="0"/>
              <a:t>ET</a:t>
            </a:r>
            <a:r>
              <a:rPr lang="en-US" baseline="-25000" dirty="0" err="1" smtClean="0"/>
              <a:t>pot</a:t>
            </a:r>
            <a:r>
              <a:rPr lang="en-US" dirty="0" smtClean="0"/>
              <a:t>*Kc</a:t>
            </a:r>
            <a:endParaRPr lang="en-US" dirty="0"/>
          </a:p>
        </p:txBody>
      </p:sp>
      <p:sp>
        <p:nvSpPr>
          <p:cNvPr id="37" name="Up Arrow 36"/>
          <p:cNvSpPr/>
          <p:nvPr/>
        </p:nvSpPr>
        <p:spPr>
          <a:xfrm rot="10800000">
            <a:off x="3061957" y="928051"/>
            <a:ext cx="642174" cy="1109844"/>
          </a:xfrm>
          <a:prstGeom prst="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97281" y="1297383"/>
            <a:ext cx="598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Irrigation = </a:t>
            </a:r>
            <a:r>
              <a:rPr lang="en-US" dirty="0" err="1" smtClean="0"/>
              <a:t>ET</a:t>
            </a:r>
            <a:r>
              <a:rPr lang="en-US" baseline="-25000" dirty="0" err="1" smtClean="0"/>
              <a:t>c</a:t>
            </a:r>
            <a:r>
              <a:rPr lang="en-US" dirty="0" smtClean="0"/>
              <a:t> / Irrigation Efficiency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56264" y="4156109"/>
            <a:ext cx="5730705" cy="145421"/>
            <a:chOff x="256263" y="4777904"/>
            <a:chExt cx="5730705" cy="145421"/>
          </a:xfrm>
          <a:solidFill>
            <a:srgbClr val="0070C0"/>
          </a:solidFill>
        </p:grpSpPr>
        <p:cxnSp>
          <p:nvCxnSpPr>
            <p:cNvPr id="40" name="Straight Connector 39"/>
            <p:cNvCxnSpPr/>
            <p:nvPr/>
          </p:nvCxnSpPr>
          <p:spPr>
            <a:xfrm>
              <a:off x="256263" y="4923325"/>
              <a:ext cx="5730705" cy="0"/>
            </a:xfrm>
            <a:prstGeom prst="line">
              <a:avLst/>
            </a:prstGeom>
            <a:grpFill/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Isosceles Triangle 40"/>
            <p:cNvSpPr/>
            <p:nvPr/>
          </p:nvSpPr>
          <p:spPr>
            <a:xfrm flipV="1">
              <a:off x="1375090" y="4777904"/>
              <a:ext cx="168688" cy="14542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00405" y="5828427"/>
            <a:ext cx="814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Calculated each day for each individual field</a:t>
            </a:r>
          </a:p>
        </p:txBody>
      </p:sp>
    </p:spTree>
    <p:extLst>
      <p:ext uri="{BB962C8B-B14F-4D97-AF65-F5344CB8AC3E}">
        <p14:creationId xmlns:p14="http://schemas.microsoft.com/office/powerpoint/2010/main" val="18656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/>
      <p:bldP spid="32" grpId="1"/>
      <p:bldP spid="36" grpId="0"/>
      <p:bldP spid="37" grpId="0" animBg="1"/>
      <p:bldP spid="38" grpId="0"/>
      <p:bldP spid="4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76800" y="757518"/>
            <a:ext cx="4655128" cy="6024282"/>
            <a:chOff x="4876800" y="757518"/>
            <a:chExt cx="4655128" cy="60242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757518"/>
              <a:ext cx="4655128" cy="602428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5200" y="8382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Daily outputs for each field</a:t>
            </a:r>
          </a:p>
          <a:p>
            <a:pPr lvl="1"/>
            <a:r>
              <a:rPr lang="en-US" dirty="0" smtClean="0"/>
              <a:t>Potential ET</a:t>
            </a:r>
          </a:p>
          <a:p>
            <a:pPr lvl="1"/>
            <a:r>
              <a:rPr lang="en-US" dirty="0" smtClean="0"/>
              <a:t>Actual ET (water limited)</a:t>
            </a:r>
          </a:p>
          <a:p>
            <a:pPr lvl="1"/>
            <a:r>
              <a:rPr lang="en-US" dirty="0" smtClean="0"/>
              <a:t>Total irrigation</a:t>
            </a:r>
          </a:p>
          <a:p>
            <a:pPr lvl="1"/>
            <a:r>
              <a:rPr lang="en-US" dirty="0" smtClean="0"/>
              <a:t>Applied surface-water</a:t>
            </a:r>
          </a:p>
          <a:p>
            <a:pPr lvl="1"/>
            <a:r>
              <a:rPr lang="en-US" dirty="0" smtClean="0"/>
              <a:t>Applied groundwater</a:t>
            </a:r>
          </a:p>
          <a:p>
            <a:pPr lvl="1"/>
            <a:r>
              <a:rPr lang="en-US" dirty="0" smtClean="0"/>
              <a:t>Groundwater recharge</a:t>
            </a:r>
          </a:p>
          <a:p>
            <a:pPr lvl="1"/>
            <a:r>
              <a:rPr lang="en-US" dirty="0" smtClean="0"/>
              <a:t>Soil water content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Groundwater recharge and pumping are averaged to monthly values for MODFLOW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76800" y="757518"/>
            <a:ext cx="4655128" cy="6024282"/>
            <a:chOff x="4876800" y="757518"/>
            <a:chExt cx="4655128" cy="60242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757518"/>
              <a:ext cx="4655128" cy="602428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315200" y="8382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Daily outputs for each field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Potential ET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Actual ET (water limited)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Total irrigation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Applied surface-water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Applied groundwater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Groundwater recharge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Soil water content</a:t>
            </a:r>
          </a:p>
          <a:p>
            <a:r>
              <a:rPr lang="en-US" dirty="0" smtClean="0"/>
              <a:t>Groundwater recharge and pumping are averaged to monthly values for MODFLOW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Water Budget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848600" cy="57588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4800" y="2971800"/>
            <a:ext cx="8839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Water Budget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848600" cy="57588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4800" y="2971800"/>
            <a:ext cx="8839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43400" y="1524000"/>
            <a:ext cx="685800" cy="381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Water Budget Model: Sensitivity Analysis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8229600" cy="54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Water Budget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848600" cy="5758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4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62000"/>
            <a:ext cx="2794479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2511" y="6180852"/>
            <a:ext cx="258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Pink + Yellow = Layer 1</a:t>
            </a:r>
          </a:p>
          <a:p>
            <a:pPr algn="ctr"/>
            <a:r>
              <a:rPr lang="en-US" dirty="0" smtClean="0"/>
              <a:t>Yellow = Layer 2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Model Domain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Elevation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LIDAR (~cm)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DEM (10 m)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Averaged to 100 x 100 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Streambed Elevations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Scott River </a:t>
            </a:r>
            <a:r>
              <a:rPr lang="en-US" dirty="0" err="1" smtClean="0">
                <a:solidFill>
                  <a:schemeClr val="bg1"/>
                </a:solidFill>
              </a:rPr>
              <a:t>thalweg</a:t>
            </a:r>
            <a:r>
              <a:rPr lang="en-US" dirty="0" smtClean="0">
                <a:solidFill>
                  <a:schemeClr val="bg1"/>
                </a:solidFill>
              </a:rPr>
              <a:t> from LIDAR</a:t>
            </a:r>
          </a:p>
        </p:txBody>
      </p:sp>
    </p:spTree>
    <p:extLst>
      <p:ext uri="{BB962C8B-B14F-4D97-AF65-F5344CB8AC3E}">
        <p14:creationId xmlns:p14="http://schemas.microsoft.com/office/powerpoint/2010/main" val="25695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63086"/>
            <a:ext cx="4581524" cy="592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63087"/>
            <a:ext cx="4581524" cy="5929031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Model Domain</a:t>
            </a:r>
          </a:p>
          <a:p>
            <a:endParaRPr lang="en-US" dirty="0"/>
          </a:p>
          <a:p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LIDAR (~cm)</a:t>
            </a:r>
          </a:p>
          <a:p>
            <a:pPr lvl="1"/>
            <a:r>
              <a:rPr lang="en-US" dirty="0" smtClean="0"/>
              <a:t>DEM (10 m)</a:t>
            </a:r>
          </a:p>
          <a:p>
            <a:pPr lvl="1"/>
            <a:r>
              <a:rPr lang="en-US" dirty="0" smtClean="0"/>
              <a:t>Averaged to 100 x 100 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Streambed Elevations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Scott River </a:t>
            </a:r>
            <a:r>
              <a:rPr lang="en-US" dirty="0" err="1" smtClean="0">
                <a:solidFill>
                  <a:schemeClr val="bg1"/>
                </a:solidFill>
              </a:rPr>
              <a:t>thalweg</a:t>
            </a:r>
            <a:r>
              <a:rPr lang="en-US" dirty="0" smtClean="0">
                <a:solidFill>
                  <a:schemeClr val="bg1"/>
                </a:solidFill>
              </a:rPr>
              <a:t> from LIDAR</a:t>
            </a:r>
          </a:p>
        </p:txBody>
      </p:sp>
    </p:spTree>
    <p:extLst>
      <p:ext uri="{BB962C8B-B14F-4D97-AF65-F5344CB8AC3E}">
        <p14:creationId xmlns:p14="http://schemas.microsoft.com/office/powerpoint/2010/main" val="28646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990600"/>
            <a:ext cx="4120888" cy="5332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Model Domain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Elevation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LIDAR (~cm)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DEM (10 m)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Averaged to 100 x 100 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Streambed Elevations</a:t>
            </a:r>
          </a:p>
          <a:p>
            <a:pPr lvl="1"/>
            <a:r>
              <a:rPr lang="en-US" dirty="0" err="1" smtClean="0"/>
              <a:t>Thalweg</a:t>
            </a:r>
            <a:r>
              <a:rPr lang="en-US" dirty="0" smtClean="0"/>
              <a:t> from LIDAR (where available)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307797"/>
              </p:ext>
            </p:extLst>
          </p:nvPr>
        </p:nvGraphicFramePr>
        <p:xfrm>
          <a:off x="304800" y="838200"/>
          <a:ext cx="8534400" cy="5485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27544" y="3886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Vertical Exaggeration = 300x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16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93" y="870102"/>
            <a:ext cx="4416136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56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Daily time steps with monthly stress periods</a:t>
            </a:r>
          </a:p>
          <a:p>
            <a:pPr lvl="1"/>
            <a:r>
              <a:rPr lang="en-US" sz="2000" dirty="0" smtClean="0"/>
              <a:t>Boundary conditions vary month to month, but not daily; at land parcel scale (fields, canals, streams)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100m lateral </a:t>
            </a:r>
            <a:r>
              <a:rPr lang="en-US" sz="2400" dirty="0" err="1" smtClean="0">
                <a:solidFill>
                  <a:schemeClr val="bg1"/>
                </a:solidFill>
              </a:rPr>
              <a:t>discretizatin</a:t>
            </a:r>
            <a:r>
              <a:rPr lang="en-US" sz="2400" dirty="0" smtClean="0">
                <a:solidFill>
                  <a:schemeClr val="bg1"/>
                </a:solidFill>
              </a:rPr>
              <a:t> (relatively high resolution)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Streamflow routing package (SFR) used to simulate Scott River and tributaries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More sophisticated representation of GW-SW interactions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Oct 1, 1990 – Sep 30, 2011 simulation period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93" y="870102"/>
            <a:ext cx="4416136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35693" y="889151"/>
            <a:ext cx="4416136" cy="5715000"/>
            <a:chOff x="5035693" y="889151"/>
            <a:chExt cx="4416136" cy="5715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693" y="889151"/>
              <a:ext cx="4416136" cy="5715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43761" y="889151"/>
              <a:ext cx="300039" cy="253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562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Daily time steps with monthly stress periods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Boundary conditions vary month to month, but not daily; at land parcel scale (fields, canals, streams)</a:t>
            </a:r>
          </a:p>
          <a:p>
            <a:r>
              <a:rPr lang="en-US" sz="2400" dirty="0"/>
              <a:t>100m lateral </a:t>
            </a:r>
            <a:r>
              <a:rPr lang="en-US" sz="2400" dirty="0" smtClean="0"/>
              <a:t>discretization </a:t>
            </a:r>
            <a:r>
              <a:rPr lang="en-US" sz="2400" dirty="0"/>
              <a:t>(relatively high resolution)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Streamflow routing package (SFR) used to simulate Scott River and tributaries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More sophisticated representation of GW-SW interactions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Oct 1, 1990 – Sep 30, 2011 simulation period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93" y="2160687"/>
            <a:ext cx="3501334" cy="3171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30" y="2160688"/>
            <a:ext cx="3502497" cy="31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0"/>
            <a:ext cx="4416136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562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Daily time steps with monthly stress periods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Boundary conditions vary month to month, but not daily; at land parcel scale (fields, canals, streams)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100m lateral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discretizatin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(relatively high resolution)</a:t>
            </a:r>
          </a:p>
          <a:p>
            <a:r>
              <a:rPr lang="en-US" sz="2400" dirty="0"/>
              <a:t>Streamflow routing package (SFR) used to simulate Scott River and tributaries</a:t>
            </a:r>
          </a:p>
          <a:p>
            <a:pPr lvl="1"/>
            <a:r>
              <a:rPr lang="en-US" sz="2000" dirty="0"/>
              <a:t>More sophisticated representation of GW-SW interactions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Oct 1, 1990 – Sep 30, 2011 simulation period</a:t>
            </a:r>
          </a:p>
        </p:txBody>
      </p:sp>
      <p:sp>
        <p:nvSpPr>
          <p:cNvPr id="22" name="Right Arrow 21"/>
          <p:cNvSpPr/>
          <p:nvPr/>
        </p:nvSpPr>
        <p:spPr>
          <a:xfrm rot="11706133">
            <a:off x="8128143" y="6245290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503009">
            <a:off x="6890713" y="5211260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9825672">
            <a:off x="6644615" y="5089871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9825672">
            <a:off x="6731697" y="4656994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051546">
            <a:off x="6339686" y="4373439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21417705">
            <a:off x="6304707" y="3816604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21417705">
            <a:off x="6217625" y="3477253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000942" y="3153173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417705">
            <a:off x="5693046" y="2803388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21417705">
            <a:off x="5415285" y="1839202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200000">
            <a:off x="5868194" y="2307522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6247097">
            <a:off x="8274823" y="1001417"/>
            <a:ext cx="397869" cy="202424"/>
          </a:xfrm>
          <a:prstGeom prst="rightArrow">
            <a:avLst/>
          </a:prstGeom>
          <a:solidFill>
            <a:srgbClr val="00F7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944" y="971550"/>
            <a:ext cx="4343400" cy="5562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Daily time steps with monthly stress periods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Boundary conditions don’t vary within a month (but specific for each field, tributary, canal, etc.)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100m lateral discretization (relatively high resolution)</a:t>
            </a:r>
          </a:p>
          <a:p>
            <a:r>
              <a:rPr lang="en-US" sz="2400" dirty="0" smtClean="0"/>
              <a:t>Streamflow routing package (SFR) used to simulate Scott River and tributaries</a:t>
            </a:r>
          </a:p>
          <a:p>
            <a:pPr lvl="1"/>
            <a:r>
              <a:rPr lang="en-US" sz="2000" dirty="0" smtClean="0"/>
              <a:t>More sophisticated representation of GW-SW interactions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Oct 1, 1990 – Sep 30, 2011 simulation period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12" y="866775"/>
            <a:ext cx="4120888" cy="53329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3581400" y="3429000"/>
            <a:ext cx="914400" cy="2762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 txBox="1">
            <a:spLocks/>
          </p:cNvSpPr>
          <p:nvPr/>
        </p:nvSpPr>
        <p:spPr>
          <a:xfrm>
            <a:off x="5162550" y="2362200"/>
            <a:ext cx="4343400" cy="2781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Specify for each node</a:t>
            </a:r>
          </a:p>
          <a:p>
            <a:pPr lvl="1"/>
            <a:r>
              <a:rPr lang="en-US" sz="2000" dirty="0" smtClean="0"/>
              <a:t>Elevation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/>
              <a:t>Reach length</a:t>
            </a:r>
          </a:p>
          <a:p>
            <a:pPr lvl="1"/>
            <a:r>
              <a:rPr lang="en-US" sz="2000" dirty="0" smtClean="0"/>
              <a:t>Reach width</a:t>
            </a:r>
          </a:p>
          <a:p>
            <a:pPr lvl="1"/>
            <a:r>
              <a:rPr lang="en-US" sz="2000" dirty="0" smtClean="0"/>
              <a:t>Bed hydraulic conductivity</a:t>
            </a:r>
          </a:p>
          <a:p>
            <a:pPr lvl="1"/>
            <a:r>
              <a:rPr lang="en-US" sz="2000" dirty="0" smtClean="0"/>
              <a:t>Bed thickness</a:t>
            </a:r>
          </a:p>
          <a:p>
            <a:pPr lvl="1"/>
            <a:r>
              <a:rPr lang="en-US" sz="2000" dirty="0" smtClean="0"/>
              <a:t>Bed slope</a:t>
            </a:r>
          </a:p>
          <a:p>
            <a:endParaRPr lang="en-US" sz="2400" dirty="0" smtClean="0"/>
          </a:p>
        </p:txBody>
      </p:sp>
      <p:sp>
        <p:nvSpPr>
          <p:cNvPr id="11" name="Left Brace 10"/>
          <p:cNvSpPr/>
          <p:nvPr/>
        </p:nvSpPr>
        <p:spPr>
          <a:xfrm>
            <a:off x="4495800" y="2524125"/>
            <a:ext cx="685800" cy="238125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76931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6934" name="AutoShape 6"/>
          <p:cNvSpPr>
            <a:spLocks noChangeArrowheads="1"/>
          </p:cNvSpPr>
          <p:nvPr/>
        </p:nvSpPr>
        <p:spPr bwMode="auto">
          <a:xfrm rot="5400000">
            <a:off x="1753395" y="27106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5" name="AutoShape 7"/>
          <p:cNvSpPr>
            <a:spLocks noChangeArrowheads="1"/>
          </p:cNvSpPr>
          <p:nvPr/>
        </p:nvSpPr>
        <p:spPr bwMode="auto">
          <a:xfrm rot="16200000" flipH="1">
            <a:off x="7155658" y="21629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6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37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38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8" name="Freeform 20"/>
          <p:cNvSpPr>
            <a:spLocks/>
          </p:cNvSpPr>
          <p:nvPr/>
        </p:nvSpPr>
        <p:spPr bwMode="auto">
          <a:xfrm>
            <a:off x="1816100" y="3124200"/>
            <a:ext cx="6159500" cy="2997200"/>
          </a:xfrm>
          <a:custGeom>
            <a:avLst/>
            <a:gdLst>
              <a:gd name="T0" fmla="*/ 0 w 3880"/>
              <a:gd name="T1" fmla="*/ 192 h 1888"/>
              <a:gd name="T2" fmla="*/ 0 w 3880"/>
              <a:gd name="T3" fmla="*/ 1888 h 1888"/>
              <a:gd name="T4" fmla="*/ 3800 w 3880"/>
              <a:gd name="T5" fmla="*/ 1848 h 1888"/>
              <a:gd name="T6" fmla="*/ 3880 w 3880"/>
              <a:gd name="T7" fmla="*/ 0 h 1888"/>
              <a:gd name="T8" fmla="*/ 1096 w 3880"/>
              <a:gd name="T9" fmla="*/ 288 h 1888"/>
              <a:gd name="T10" fmla="*/ 960 w 3880"/>
              <a:gd name="T11" fmla="*/ 288 h 1888"/>
              <a:gd name="T12" fmla="*/ 0 w 3880"/>
              <a:gd name="T13" fmla="*/ 192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80" h="1888">
                <a:moveTo>
                  <a:pt x="0" y="192"/>
                </a:moveTo>
                <a:lnTo>
                  <a:pt x="0" y="1888"/>
                </a:lnTo>
                <a:lnTo>
                  <a:pt x="3800" y="1848"/>
                </a:lnTo>
                <a:lnTo>
                  <a:pt x="3880" y="0"/>
                </a:lnTo>
                <a:lnTo>
                  <a:pt x="1096" y="288"/>
                </a:lnTo>
                <a:lnTo>
                  <a:pt x="960" y="288"/>
                </a:lnTo>
                <a:lnTo>
                  <a:pt x="0" y="192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39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0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1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2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3" name="Freeform 15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4" name="Freeform 16"/>
          <p:cNvSpPr>
            <a:spLocks/>
          </p:cNvSpPr>
          <p:nvPr/>
        </p:nvSpPr>
        <p:spPr bwMode="auto">
          <a:xfrm>
            <a:off x="6623050" y="3086101"/>
            <a:ext cx="63500" cy="1905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5" name="Freeform 17"/>
          <p:cNvSpPr>
            <a:spLocks/>
          </p:cNvSpPr>
          <p:nvPr/>
        </p:nvSpPr>
        <p:spPr bwMode="auto">
          <a:xfrm>
            <a:off x="7042150" y="29464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6" name="Freeform 18"/>
          <p:cNvSpPr>
            <a:spLocks/>
          </p:cNvSpPr>
          <p:nvPr/>
        </p:nvSpPr>
        <p:spPr bwMode="auto">
          <a:xfrm>
            <a:off x="5492750" y="3314700"/>
            <a:ext cx="63500" cy="1270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7" name="Freeform 19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33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2" name="Freeform 24"/>
          <p:cNvSpPr>
            <a:spLocks/>
          </p:cNvSpPr>
          <p:nvPr/>
        </p:nvSpPr>
        <p:spPr bwMode="auto">
          <a:xfrm>
            <a:off x="2825750" y="3621090"/>
            <a:ext cx="490538" cy="333375"/>
          </a:xfrm>
          <a:custGeom>
            <a:avLst/>
            <a:gdLst>
              <a:gd name="T0" fmla="*/ 0 w 309"/>
              <a:gd name="T1" fmla="*/ 0 h 210"/>
              <a:gd name="T2" fmla="*/ 128 w 309"/>
              <a:gd name="T3" fmla="*/ 192 h 210"/>
              <a:gd name="T4" fmla="*/ 309 w 309"/>
              <a:gd name="T5" fmla="*/ 1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9" h="210">
                <a:moveTo>
                  <a:pt x="0" y="0"/>
                </a:moveTo>
                <a:cubicBezTo>
                  <a:pt x="38" y="87"/>
                  <a:pt x="77" y="174"/>
                  <a:pt x="128" y="192"/>
                </a:cubicBezTo>
                <a:cubicBezTo>
                  <a:pt x="179" y="210"/>
                  <a:pt x="244" y="160"/>
                  <a:pt x="309" y="11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3" name="Freeform 25"/>
          <p:cNvSpPr>
            <a:spLocks/>
          </p:cNvSpPr>
          <p:nvPr/>
        </p:nvSpPr>
        <p:spPr bwMode="auto">
          <a:xfrm>
            <a:off x="2392365" y="3630614"/>
            <a:ext cx="1127125" cy="809625"/>
          </a:xfrm>
          <a:custGeom>
            <a:avLst/>
            <a:gdLst>
              <a:gd name="T0" fmla="*/ 0 w 710"/>
              <a:gd name="T1" fmla="*/ 0 h 510"/>
              <a:gd name="T2" fmla="*/ 273 w 710"/>
              <a:gd name="T3" fmla="*/ 389 h 510"/>
              <a:gd name="T4" fmla="*/ 564 w 710"/>
              <a:gd name="T5" fmla="*/ 506 h 510"/>
              <a:gd name="T6" fmla="*/ 686 w 710"/>
              <a:gd name="T7" fmla="*/ 413 h 510"/>
              <a:gd name="T8" fmla="*/ 710 w 710"/>
              <a:gd name="T9" fmla="*/ 19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0" h="510">
                <a:moveTo>
                  <a:pt x="0" y="0"/>
                </a:moveTo>
                <a:cubicBezTo>
                  <a:pt x="89" y="152"/>
                  <a:pt x="179" y="305"/>
                  <a:pt x="273" y="389"/>
                </a:cubicBezTo>
                <a:cubicBezTo>
                  <a:pt x="367" y="473"/>
                  <a:pt x="495" y="502"/>
                  <a:pt x="564" y="506"/>
                </a:cubicBezTo>
                <a:cubicBezTo>
                  <a:pt x="633" y="510"/>
                  <a:pt x="662" y="465"/>
                  <a:pt x="686" y="413"/>
                </a:cubicBezTo>
                <a:cubicBezTo>
                  <a:pt x="710" y="361"/>
                  <a:pt x="710" y="276"/>
                  <a:pt x="710" y="19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4" name="Freeform 26"/>
          <p:cNvSpPr>
            <a:spLocks/>
          </p:cNvSpPr>
          <p:nvPr/>
        </p:nvSpPr>
        <p:spPr bwMode="auto">
          <a:xfrm>
            <a:off x="3592515" y="3343275"/>
            <a:ext cx="3602037" cy="1868488"/>
          </a:xfrm>
          <a:custGeom>
            <a:avLst/>
            <a:gdLst>
              <a:gd name="T0" fmla="*/ 2269 w 2269"/>
              <a:gd name="T1" fmla="*/ 0 h 1177"/>
              <a:gd name="T2" fmla="*/ 2089 w 2269"/>
              <a:gd name="T3" fmla="*/ 239 h 1177"/>
              <a:gd name="T4" fmla="*/ 1932 w 2269"/>
              <a:gd name="T5" fmla="*/ 332 h 1177"/>
              <a:gd name="T6" fmla="*/ 1798 w 2269"/>
              <a:gd name="T7" fmla="*/ 501 h 1177"/>
              <a:gd name="T8" fmla="*/ 1530 w 2269"/>
              <a:gd name="T9" fmla="*/ 896 h 1177"/>
              <a:gd name="T10" fmla="*/ 972 w 2269"/>
              <a:gd name="T11" fmla="*/ 1117 h 1177"/>
              <a:gd name="T12" fmla="*/ 413 w 2269"/>
              <a:gd name="T13" fmla="*/ 1146 h 1177"/>
              <a:gd name="T14" fmla="*/ 105 w 2269"/>
              <a:gd name="T15" fmla="*/ 931 h 1177"/>
              <a:gd name="T16" fmla="*/ 0 w 2269"/>
              <a:gd name="T17" fmla="*/ 599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9" h="1177">
                <a:moveTo>
                  <a:pt x="2269" y="0"/>
                </a:moveTo>
                <a:cubicBezTo>
                  <a:pt x="2207" y="92"/>
                  <a:pt x="2145" y="184"/>
                  <a:pt x="2089" y="239"/>
                </a:cubicBezTo>
                <a:cubicBezTo>
                  <a:pt x="2033" y="294"/>
                  <a:pt x="1981" y="288"/>
                  <a:pt x="1932" y="332"/>
                </a:cubicBezTo>
                <a:cubicBezTo>
                  <a:pt x="1883" y="376"/>
                  <a:pt x="1865" y="407"/>
                  <a:pt x="1798" y="501"/>
                </a:cubicBezTo>
                <a:cubicBezTo>
                  <a:pt x="1731" y="595"/>
                  <a:pt x="1668" y="793"/>
                  <a:pt x="1530" y="896"/>
                </a:cubicBezTo>
                <a:cubicBezTo>
                  <a:pt x="1392" y="999"/>
                  <a:pt x="1158" y="1075"/>
                  <a:pt x="972" y="1117"/>
                </a:cubicBezTo>
                <a:cubicBezTo>
                  <a:pt x="786" y="1159"/>
                  <a:pt x="557" y="1177"/>
                  <a:pt x="413" y="1146"/>
                </a:cubicBezTo>
                <a:cubicBezTo>
                  <a:pt x="269" y="1115"/>
                  <a:pt x="174" y="1022"/>
                  <a:pt x="105" y="931"/>
                </a:cubicBezTo>
                <a:cubicBezTo>
                  <a:pt x="36" y="840"/>
                  <a:pt x="18" y="719"/>
                  <a:pt x="0" y="599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5" name="Freeform 27"/>
          <p:cNvSpPr>
            <a:spLocks/>
          </p:cNvSpPr>
          <p:nvPr/>
        </p:nvSpPr>
        <p:spPr bwMode="auto">
          <a:xfrm>
            <a:off x="3630615" y="3463925"/>
            <a:ext cx="2484437" cy="919163"/>
          </a:xfrm>
          <a:custGeom>
            <a:avLst/>
            <a:gdLst>
              <a:gd name="T0" fmla="*/ 1565 w 1565"/>
              <a:gd name="T1" fmla="*/ 0 h 579"/>
              <a:gd name="T2" fmla="*/ 1309 w 1565"/>
              <a:gd name="T3" fmla="*/ 279 h 579"/>
              <a:gd name="T4" fmla="*/ 971 w 1565"/>
              <a:gd name="T5" fmla="*/ 489 h 579"/>
              <a:gd name="T6" fmla="*/ 599 w 1565"/>
              <a:gd name="T7" fmla="*/ 576 h 579"/>
              <a:gd name="T8" fmla="*/ 285 w 1565"/>
              <a:gd name="T9" fmla="*/ 506 h 579"/>
              <a:gd name="T10" fmla="*/ 0 w 1565"/>
              <a:gd name="T11" fmla="*/ 262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5" h="579">
                <a:moveTo>
                  <a:pt x="1565" y="0"/>
                </a:moveTo>
                <a:cubicBezTo>
                  <a:pt x="1486" y="99"/>
                  <a:pt x="1408" y="198"/>
                  <a:pt x="1309" y="279"/>
                </a:cubicBezTo>
                <a:cubicBezTo>
                  <a:pt x="1210" y="360"/>
                  <a:pt x="1089" y="440"/>
                  <a:pt x="971" y="489"/>
                </a:cubicBezTo>
                <a:cubicBezTo>
                  <a:pt x="853" y="538"/>
                  <a:pt x="713" y="573"/>
                  <a:pt x="599" y="576"/>
                </a:cubicBezTo>
                <a:cubicBezTo>
                  <a:pt x="485" y="579"/>
                  <a:pt x="385" y="558"/>
                  <a:pt x="285" y="506"/>
                </a:cubicBezTo>
                <a:cubicBezTo>
                  <a:pt x="185" y="454"/>
                  <a:pt x="92" y="358"/>
                  <a:pt x="0" y="26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6" name="Freeform 28"/>
          <p:cNvSpPr>
            <a:spLocks/>
          </p:cNvSpPr>
          <p:nvPr/>
        </p:nvSpPr>
        <p:spPr bwMode="auto">
          <a:xfrm>
            <a:off x="3694115" y="3519490"/>
            <a:ext cx="1330325" cy="319087"/>
          </a:xfrm>
          <a:custGeom>
            <a:avLst/>
            <a:gdLst>
              <a:gd name="T0" fmla="*/ 838 w 838"/>
              <a:gd name="T1" fmla="*/ 0 h 201"/>
              <a:gd name="T2" fmla="*/ 559 w 838"/>
              <a:gd name="T3" fmla="*/ 180 h 201"/>
              <a:gd name="T4" fmla="*/ 0 w 838"/>
              <a:gd name="T5" fmla="*/ 12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8" h="201">
                <a:moveTo>
                  <a:pt x="838" y="0"/>
                </a:moveTo>
                <a:cubicBezTo>
                  <a:pt x="768" y="79"/>
                  <a:pt x="699" y="159"/>
                  <a:pt x="559" y="180"/>
                </a:cubicBezTo>
                <a:cubicBezTo>
                  <a:pt x="419" y="201"/>
                  <a:pt x="209" y="164"/>
                  <a:pt x="0" y="128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37992" y="2303204"/>
            <a:ext cx="156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g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aining stream</a:t>
            </a:r>
          </a:p>
        </p:txBody>
      </p:sp>
    </p:spTree>
    <p:extLst>
      <p:ext uri="{BB962C8B-B14F-4D97-AF65-F5344CB8AC3E}">
        <p14:creationId xmlns:p14="http://schemas.microsoft.com/office/powerpoint/2010/main" val="21007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562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Daily time steps with monthly stress periods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Boundary conditions vary month to month, but not daily; at land parcel scale (fields, canals, streams)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100m lateral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discretizatin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(relatively high resolution)</a:t>
            </a:r>
          </a:p>
          <a:p>
            <a:r>
              <a:rPr lang="en-US" sz="2400" dirty="0"/>
              <a:t>Streamflow routing package (SFR) used to simulate Scott River and tributaries</a:t>
            </a:r>
          </a:p>
          <a:p>
            <a:pPr lvl="1"/>
            <a:r>
              <a:rPr lang="en-US" sz="2000" dirty="0"/>
              <a:t>More sophisticated representation of GW-SW interactions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Oct 1, 1990 – Sep 30, 2011 simulation period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1"/>
            <a:ext cx="4416136" cy="5714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6019799"/>
            <a:ext cx="254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Ditches and Mountain Front Recharge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0"/>
            <a:ext cx="4416136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5626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Daily time steps with monthly stress periods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Boundary conditions vary month to month, but not daily; at land parcel scale (fields, canals, streams)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100m lateral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discretizatin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(relatively high resolution)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Streamflow routing package (SFR) used to simulate Scott River and tributaries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More sophisticated representation of GW-SW interactions</a:t>
            </a:r>
          </a:p>
          <a:p>
            <a:r>
              <a:rPr lang="en-US" sz="2400" dirty="0"/>
              <a:t>Oct 1, 1990 – Sep 30, 2011 simulation period</a:t>
            </a:r>
          </a:p>
        </p:txBody>
      </p:sp>
    </p:spTree>
    <p:extLst>
      <p:ext uri="{BB962C8B-B14F-4D97-AF65-F5344CB8AC3E}">
        <p14:creationId xmlns:p14="http://schemas.microsoft.com/office/powerpoint/2010/main" val="32705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Windows executable (.exe) with text file inputs</a:t>
            </a:r>
          </a:p>
          <a:p>
            <a:pPr lvl="1"/>
            <a:r>
              <a:rPr lang="en-US" dirty="0" smtClean="0"/>
              <a:t>MODFLOW OWHM using Newton (NWT) Solver</a:t>
            </a:r>
          </a:p>
          <a:p>
            <a:pPr lvl="2"/>
            <a:r>
              <a:rPr lang="en-US" dirty="0" smtClean="0"/>
              <a:t>Allows for rewetting of cells that go dry along basin margin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Specify name (.nam) file that calls the following input files:</a:t>
            </a: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2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~45 to 60 min runtime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Binary and text output files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Binary files need to be translated before they can be used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Windows executable (.exe) with text file inputs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MODFLOW OWHM using Newton (NWT) Solver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Allows for rewetting of cells that go dry along basin margin</a:t>
            </a:r>
          </a:p>
          <a:p>
            <a:pPr lvl="1"/>
            <a:r>
              <a:rPr lang="en-US" dirty="0" smtClean="0"/>
              <a:t>Specify name (.nam) file that calls the following input files:</a:t>
            </a: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~45 to 60 min runtime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Binary and text output files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Binary files need to be translated before they can be used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97942"/>
              </p:ext>
            </p:extLst>
          </p:nvPr>
        </p:nvGraphicFramePr>
        <p:xfrm>
          <a:off x="1579842" y="2985061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.bas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.dis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upw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.zone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.hob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pvl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sfr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.gag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wel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rch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oc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mult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nwt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5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Windows executable (.exe) with text file inputs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MODFLOW OWHM using Newton (NWT) Solver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Allows for rewetting of cells that go dry along basin margin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Specify name (.nam) file that calls the following input files:</a:t>
            </a: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~45 to 60 min runtime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Binary and text output files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Binary files need to be translated before they can be used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617811"/>
              </p:ext>
            </p:extLst>
          </p:nvPr>
        </p:nvGraphicFramePr>
        <p:xfrm>
          <a:off x="1579842" y="2985061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.bas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.dis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upw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.zone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.hob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pvl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sfr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.gag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wel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ets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rch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oc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mult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nwt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1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Windows executable (.exe) with text file inputs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MODFLOW OWHM using Newton (NWT) Solver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Allows for rewetting of cells that go dry along basin margin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Specify name (.nam) file that calls the following input files:</a:t>
            </a: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~45 to 60 min runtime</a:t>
            </a:r>
          </a:p>
          <a:p>
            <a:pPr lvl="1"/>
            <a:r>
              <a:rPr lang="en-US" dirty="0" smtClean="0"/>
              <a:t>Binary and text output files</a:t>
            </a:r>
          </a:p>
          <a:p>
            <a:pPr lvl="2"/>
            <a:r>
              <a:rPr lang="en-US" dirty="0" smtClean="0"/>
              <a:t>Binary files need to be translated before they can be used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703315"/>
              </p:ext>
            </p:extLst>
          </p:nvPr>
        </p:nvGraphicFramePr>
        <p:xfrm>
          <a:off x="1579842" y="2985061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.bas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.dis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upw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.zone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.hob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pvl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sfr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.gag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wel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ets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rch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oc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mult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.</a:t>
                      </a:r>
                      <a:r>
                        <a:rPr lang="en-US" dirty="0" err="1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nwt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8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47675" y="4656922"/>
            <a:ext cx="10515600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98"/>
            <a:ext cx="9144000" cy="133970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Relative Stream Depletion from Well Pumping </a:t>
            </a:r>
            <a:br>
              <a:rPr lang="en-US" sz="3200" dirty="0" smtClean="0">
                <a:latin typeface="Calibri" panose="020F0502020204030204" pitchFamily="34" charset="0"/>
              </a:rPr>
            </a:br>
            <a:r>
              <a:rPr lang="en-US" sz="3200" dirty="0"/>
              <a:t> </a:t>
            </a:r>
            <a:r>
              <a:rPr lang="en-US" sz="3200" dirty="0" smtClean="0"/>
              <a:t>(or: Relative Stream </a:t>
            </a:r>
            <a:r>
              <a:rPr lang="en-US" sz="3200" b="1" i="1" dirty="0" smtClean="0"/>
              <a:t>Re</a:t>
            </a:r>
            <a:r>
              <a:rPr lang="en-US" sz="3200" dirty="0" smtClean="0"/>
              <a:t>pletion from Intentional Recharge)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6611779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</a:rPr>
              <a:t>Bredehoeft</a:t>
            </a:r>
            <a:r>
              <a:rPr lang="en-US" sz="1000" dirty="0" smtClean="0">
                <a:latin typeface="Calibri" pitchFamily="34" charset="0"/>
              </a:rPr>
              <a:t>, 2010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11430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Infinite, confined, uniform aquifer, fully penetrated by the stream.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4450" y="4656922"/>
            <a:ext cx="228600" cy="1905000"/>
          </a:xfrm>
          <a:prstGeom prst="rect">
            <a:avLst/>
          </a:prstGeom>
          <a:pattFill prst="dkHorz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 Arrow 7"/>
          <p:cNvSpPr/>
          <p:nvPr/>
        </p:nvSpPr>
        <p:spPr>
          <a:xfrm flipH="1">
            <a:off x="895350" y="4020755"/>
            <a:ext cx="609600" cy="58974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30" y="3886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Q</a:t>
            </a:r>
            <a:endParaRPr lang="en-US" sz="2800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43270" y="5341609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K, S</a:t>
            </a:r>
            <a:endParaRPr lang="en-US" sz="2800" i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28750" y="4495800"/>
            <a:ext cx="5172074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43185" y="3916181"/>
            <a:ext cx="174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distance, a</a:t>
            </a:r>
            <a:endParaRPr lang="en-US" sz="2800" i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8800" y="5347812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q</a:t>
            </a:r>
            <a:endParaRPr lang="en-US" sz="2800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Bent Arrow 22"/>
          <p:cNvSpPr/>
          <p:nvPr/>
        </p:nvSpPr>
        <p:spPr>
          <a:xfrm flipH="1" flipV="1">
            <a:off x="6105524" y="5267980"/>
            <a:ext cx="457200" cy="44702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 rot="10800000">
            <a:off x="6334125" y="4644516"/>
            <a:ext cx="533400" cy="191740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8600" y="4656922"/>
            <a:ext cx="0" cy="190500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-303375" y="5349251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thickness, b</a:t>
            </a:r>
            <a:endParaRPr lang="en-US" sz="2800" i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19400" y="1524000"/>
                <a:ext cx="3079305" cy="1490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𝑄</m:t>
                          </m:r>
                        </m:den>
                      </m:f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erfc</m:t>
                      </m:r>
                      <m:r>
                        <a:rPr lang="en-US" sz="2800" b="0" i="1" smtClean="0">
                          <a:latin typeface="Cambria Math"/>
                        </a:rPr>
                        <m:t>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𝑆𝐷𝐹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524000"/>
                <a:ext cx="3079305" cy="14902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3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243437"/>
            <a:ext cx="8336478" cy="400110"/>
          </a:xfrm>
        </p:spPr>
        <p:txBody>
          <a:bodyPr/>
          <a:lstStyle/>
          <a:p>
            <a:r>
              <a:rPr lang="en-US" dirty="0" smtClean="0"/>
              <a:t>Soil water balance and saturated/unsaturated flow model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0325" y="866996"/>
            <a:ext cx="4714973" cy="307777"/>
          </a:xfrm>
        </p:spPr>
        <p:txBody>
          <a:bodyPr/>
          <a:lstStyle/>
          <a:p>
            <a:r>
              <a:rPr lang="en-US" dirty="0" err="1" smtClean="0">
                <a:solidFill>
                  <a:schemeClr val="accent3"/>
                </a:solidFill>
              </a:rPr>
              <a:t>Thornthwaite</a:t>
            </a:r>
            <a:r>
              <a:rPr lang="en-US" dirty="0" smtClean="0">
                <a:solidFill>
                  <a:schemeClr val="accent3"/>
                </a:solidFill>
              </a:rPr>
              <a:t>-Mather model (root zone, 0-2ft)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22320" r="44587" b="15839"/>
          <a:stretch/>
        </p:blipFill>
        <p:spPr bwMode="auto">
          <a:xfrm>
            <a:off x="6157704" y="1302044"/>
            <a:ext cx="2441403" cy="4185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1814" y="5622133"/>
            <a:ext cx="2282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AWC = available water content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4963" y="827132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41F28"/>
                </a:solidFill>
              </a:rPr>
              <a:t>Soil water balance</a:t>
            </a:r>
            <a:endParaRPr lang="en-US" sz="1600" dirty="0">
              <a:solidFill>
                <a:srgbClr val="B41F2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4066" y="1125757"/>
                <a:ext cx="296698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tabLst>
                    <a:tab pos="5829300" algn="r"/>
                  </a:tabLst>
                </a:pPr>
                <a:r>
                  <a:rPr lang="en-US" sz="1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𝑬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−∆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63" y="844316"/>
                <a:ext cx="296698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174285" y="1945470"/>
            <a:ext cx="3539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 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Deep percolation (in)</a:t>
            </a:r>
          </a:p>
          <a:p>
            <a:r>
              <a:rPr lang="en-US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applied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winter water (in) at time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1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precipitation (in), </a:t>
            </a:r>
            <a:endParaRPr lang="en-US" sz="1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evapotranspiration (in), </a:t>
            </a:r>
            <a:endParaRPr lang="en-US" sz="1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ΔS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change in soil storage (in) (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dependent on AWC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1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surface runoff (in).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0323" y="3675442"/>
            <a:ext cx="5499433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4625" indent="-174625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17145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9775" indent="-111125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9025" indent="-17145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174625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B41F28"/>
                </a:solidFill>
              </a:rPr>
              <a:t>1D saturated/unsaturated flow model (transmission zone, 2-5ft)</a:t>
            </a:r>
            <a:endParaRPr lang="en-US" dirty="0">
              <a:solidFill>
                <a:srgbClr val="B41F2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88451" y="4162683"/>
                <a:ext cx="5515276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"/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𝑠𝑎𝑡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sz="1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lang="en-US" sz="1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4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51" y="3122011"/>
                <a:ext cx="5515276" cy="576376"/>
              </a:xfrm>
              <a:prstGeom prst="rect">
                <a:avLst/>
              </a:prstGeom>
              <a:blipFill>
                <a:blip r:embed="rId5"/>
                <a:stretch>
                  <a:fillRect t="-53684" b="-3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07984" y="5020610"/>
                <a:ext cx="477573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i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200" i="1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volumetric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content (volume fraction) at time </a:t>
                </a:r>
                <a:r>
                  <a:rPr lang="en-US" sz="1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2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200" i="1" baseline="-25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volumetric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content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field capacity </a:t>
                </a:r>
                <a:endParaRPr lang="en-US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2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200" i="1" baseline="-25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volumetric water content at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wilting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point (volume fraction),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κ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constant (positive),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2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1200" i="1" baseline="-25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sat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saturated hydraulic conductivity,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solidFill>
                          <a:prstClr val="black"/>
                        </a:solidFill>
                        <a:latin typeface="Cambria Math"/>
                      </a:rPr>
                      <m:t>Δ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time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step.</a:t>
                </a:r>
                <a:endParaRPr 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84" y="3765456"/>
                <a:ext cx="4775734" cy="1015663"/>
              </a:xfrm>
              <a:prstGeom prst="rect">
                <a:avLst/>
              </a:prstGeom>
              <a:blipFill>
                <a:blip r:embed="rId6"/>
                <a:stretch>
                  <a:fillRect l="-128" t="-602" b="-4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850784" y="6402140"/>
            <a:ext cx="2008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prstClr val="white"/>
                </a:solidFill>
              </a:rPr>
              <a:t>Dahlke</a:t>
            </a:r>
            <a:r>
              <a:rPr lang="en-US" sz="1100" dirty="0" smtClean="0">
                <a:solidFill>
                  <a:prstClr val="white"/>
                </a:solidFill>
              </a:rPr>
              <a:t> et al. 2017, submitted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6"/>
          <a:stretch/>
        </p:blipFill>
        <p:spPr>
          <a:xfrm>
            <a:off x="4867981" y="2358168"/>
            <a:ext cx="3515371" cy="3860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8560" y="895587"/>
            <a:ext cx="4168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685800" fontAlgn="base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Water table rose up to 6 </a:t>
            </a:r>
            <a:r>
              <a:rPr lang="en-US" sz="1400" kern="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ft</a:t>
            </a:r>
            <a:r>
              <a:rPr lang="en-US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 in response to winter recharge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6"/>
          <a:stretch/>
        </p:blipFill>
        <p:spPr>
          <a:xfrm>
            <a:off x="453660" y="987044"/>
            <a:ext cx="4000435" cy="5245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0322" y="253037"/>
            <a:ext cx="8336478" cy="400110"/>
          </a:xfrm>
        </p:spPr>
        <p:txBody>
          <a:bodyPr/>
          <a:lstStyle/>
          <a:p>
            <a:r>
              <a:rPr lang="en-US" dirty="0" smtClean="0"/>
              <a:t>Deep percolation estimates – Scott Valley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40710" y="4440247"/>
            <a:ext cx="120340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sz="9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sz="9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sz="9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0.57, </a:t>
            </a:r>
            <a:r>
              <a:rPr lang="en-US" sz="9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sz="900" i="1" baseline="-250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sz="9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n-US" sz="9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0.1</a:t>
            </a:r>
            <a:endParaRPr lang="en-US" sz="9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6857" y="5602765"/>
            <a:ext cx="120340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sz="9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sz="9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sz="9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0.46, </a:t>
            </a:r>
            <a:r>
              <a:rPr lang="en-US" sz="9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sz="900" i="1" baseline="-250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sz="9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n-US" sz="9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0.08</a:t>
            </a:r>
            <a:endParaRPr lang="en-US" sz="90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1547" y="3737373"/>
            <a:ext cx="827773" cy="2021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607067" y="5171535"/>
            <a:ext cx="1232034" cy="49409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8561" y="1511523"/>
            <a:ext cx="4572000" cy="4985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685800" fontAlgn="base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cs typeface="Arial" panose="020B0604020202020204" pitchFamily="34" charset="0"/>
              </a:rPr>
              <a:t>AWC (SSURGO) = 4.9”</a:t>
            </a:r>
          </a:p>
          <a:p>
            <a:pPr marL="171450" indent="-171450" defTabSz="685800" fontAlgn="base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cs typeface="Arial" panose="020B0604020202020204" pitchFamily="34" charset="0"/>
              </a:rPr>
              <a:t>AWC (1D model) = 15–18.5”</a:t>
            </a:r>
          </a:p>
        </p:txBody>
      </p:sp>
    </p:spTree>
    <p:extLst>
      <p:ext uri="{BB962C8B-B14F-4D97-AF65-F5344CB8AC3E}">
        <p14:creationId xmlns:p14="http://schemas.microsoft.com/office/powerpoint/2010/main" val="21475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 animBg="1"/>
      <p:bldP spid="12" grpId="0" animBg="1"/>
      <p:bldP spid="1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271756"/>
            <a:ext cx="8336478" cy="400110"/>
          </a:xfrm>
        </p:spPr>
        <p:txBody>
          <a:bodyPr/>
          <a:lstStyle/>
          <a:p>
            <a:r>
              <a:rPr lang="en-US" dirty="0" smtClean="0"/>
              <a:t>Travel time of water to groundwater table</a:t>
            </a:r>
            <a:endParaRPr lang="en-US" dirty="0"/>
          </a:p>
        </p:txBody>
      </p:sp>
      <p:pic>
        <p:nvPicPr>
          <p:cNvPr id="4098" name="Picture 2" descr="C:\Users\hdahl\Box Sync\Davis\Projects\Scott Valley\Recharg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34" y="794397"/>
            <a:ext cx="5242955" cy="557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27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81028" name="AutoShape 4"/>
          <p:cNvSpPr>
            <a:spLocks noChangeArrowheads="1"/>
          </p:cNvSpPr>
          <p:nvPr/>
        </p:nvSpPr>
        <p:spPr bwMode="auto">
          <a:xfrm rot="5400000">
            <a:off x="1753395" y="27106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29" name="AutoShape 5"/>
          <p:cNvSpPr>
            <a:spLocks noChangeArrowheads="1"/>
          </p:cNvSpPr>
          <p:nvPr/>
        </p:nvSpPr>
        <p:spPr bwMode="auto">
          <a:xfrm rot="16200000" flipH="1">
            <a:off x="7155658" y="21629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30" name="AutoShape 6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1" name="AutoShape 7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2" name="AutoShape 8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3" name="Freeform 9"/>
          <p:cNvSpPr>
            <a:spLocks/>
          </p:cNvSpPr>
          <p:nvPr/>
        </p:nvSpPr>
        <p:spPr bwMode="auto">
          <a:xfrm>
            <a:off x="1846263" y="3124200"/>
            <a:ext cx="6159500" cy="2997200"/>
          </a:xfrm>
          <a:custGeom>
            <a:avLst/>
            <a:gdLst>
              <a:gd name="T0" fmla="*/ 0 w 3880"/>
              <a:gd name="T1" fmla="*/ 192 h 1888"/>
              <a:gd name="T2" fmla="*/ 0 w 3880"/>
              <a:gd name="T3" fmla="*/ 1888 h 1888"/>
              <a:gd name="T4" fmla="*/ 3800 w 3880"/>
              <a:gd name="T5" fmla="*/ 1848 h 1888"/>
              <a:gd name="T6" fmla="*/ 3880 w 3880"/>
              <a:gd name="T7" fmla="*/ 0 h 1888"/>
              <a:gd name="T8" fmla="*/ 2934 w 3880"/>
              <a:gd name="T9" fmla="*/ 104 h 1888"/>
              <a:gd name="T10" fmla="*/ 2832 w 3880"/>
              <a:gd name="T11" fmla="*/ 132 h 1888"/>
              <a:gd name="T12" fmla="*/ 2711 w 3880"/>
              <a:gd name="T13" fmla="*/ 178 h 1888"/>
              <a:gd name="T14" fmla="*/ 2572 w 3880"/>
              <a:gd name="T15" fmla="*/ 168 h 1888"/>
              <a:gd name="T16" fmla="*/ 2488 w 3880"/>
              <a:gd name="T17" fmla="*/ 159 h 1888"/>
              <a:gd name="T18" fmla="*/ 2005 w 3880"/>
              <a:gd name="T19" fmla="*/ 243 h 1888"/>
              <a:gd name="T20" fmla="*/ 1773 w 3880"/>
              <a:gd name="T21" fmla="*/ 308 h 1888"/>
              <a:gd name="T22" fmla="*/ 1541 w 3880"/>
              <a:gd name="T23" fmla="*/ 271 h 1888"/>
              <a:gd name="T24" fmla="*/ 1096 w 3880"/>
              <a:gd name="T25" fmla="*/ 288 h 1888"/>
              <a:gd name="T26" fmla="*/ 960 w 3880"/>
              <a:gd name="T27" fmla="*/ 288 h 1888"/>
              <a:gd name="T28" fmla="*/ 0 w 3880"/>
              <a:gd name="T29" fmla="*/ 192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80" h="1888">
                <a:moveTo>
                  <a:pt x="0" y="192"/>
                </a:moveTo>
                <a:lnTo>
                  <a:pt x="0" y="1888"/>
                </a:lnTo>
                <a:lnTo>
                  <a:pt x="3800" y="1848"/>
                </a:lnTo>
                <a:lnTo>
                  <a:pt x="3880" y="0"/>
                </a:lnTo>
                <a:lnTo>
                  <a:pt x="2934" y="104"/>
                </a:lnTo>
                <a:lnTo>
                  <a:pt x="2832" y="132"/>
                </a:lnTo>
                <a:lnTo>
                  <a:pt x="2711" y="178"/>
                </a:lnTo>
                <a:lnTo>
                  <a:pt x="2572" y="168"/>
                </a:lnTo>
                <a:lnTo>
                  <a:pt x="2488" y="159"/>
                </a:lnTo>
                <a:lnTo>
                  <a:pt x="2005" y="243"/>
                </a:lnTo>
                <a:lnTo>
                  <a:pt x="1773" y="308"/>
                </a:lnTo>
                <a:lnTo>
                  <a:pt x="1541" y="271"/>
                </a:lnTo>
                <a:lnTo>
                  <a:pt x="1096" y="288"/>
                </a:lnTo>
                <a:lnTo>
                  <a:pt x="960" y="288"/>
                </a:lnTo>
                <a:lnTo>
                  <a:pt x="0" y="192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34" name="AutoShape 10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5" name="AutoShape 11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6" name="AutoShape 12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7" name="AutoShape 13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1038" name="Freeform 14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39" name="Freeform 15"/>
          <p:cNvSpPr>
            <a:spLocks/>
          </p:cNvSpPr>
          <p:nvPr/>
        </p:nvSpPr>
        <p:spPr bwMode="auto">
          <a:xfrm>
            <a:off x="6623050" y="3086101"/>
            <a:ext cx="63500" cy="1905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40" name="Freeform 16"/>
          <p:cNvSpPr>
            <a:spLocks/>
          </p:cNvSpPr>
          <p:nvPr/>
        </p:nvSpPr>
        <p:spPr bwMode="auto">
          <a:xfrm>
            <a:off x="7042150" y="29464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41" name="Freeform 17"/>
          <p:cNvSpPr>
            <a:spLocks/>
          </p:cNvSpPr>
          <p:nvPr/>
        </p:nvSpPr>
        <p:spPr bwMode="auto">
          <a:xfrm>
            <a:off x="5492750" y="3314700"/>
            <a:ext cx="63500" cy="1270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42" name="Freeform 18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43" name="Freeform 19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44" name="Rectangle 20"/>
          <p:cNvSpPr>
            <a:spLocks noChangeArrowheads="1"/>
          </p:cNvSpPr>
          <p:nvPr/>
        </p:nvSpPr>
        <p:spPr bwMode="auto">
          <a:xfrm>
            <a:off x="4586290" y="3421064"/>
            <a:ext cx="103187" cy="12096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45" name="Rectangle 21"/>
          <p:cNvSpPr>
            <a:spLocks noChangeArrowheads="1"/>
          </p:cNvSpPr>
          <p:nvPr/>
        </p:nvSpPr>
        <p:spPr bwMode="auto">
          <a:xfrm>
            <a:off x="6065840" y="3189290"/>
            <a:ext cx="103187" cy="18573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46" name="Rectangle 22" descr="Dark horizontal"/>
          <p:cNvSpPr>
            <a:spLocks noChangeArrowheads="1"/>
          </p:cNvSpPr>
          <p:nvPr/>
        </p:nvSpPr>
        <p:spPr bwMode="auto">
          <a:xfrm>
            <a:off x="4591050" y="4262438"/>
            <a:ext cx="90488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48" name="Rectangle 24" descr="Dark horizontal"/>
          <p:cNvSpPr>
            <a:spLocks noChangeArrowheads="1"/>
          </p:cNvSpPr>
          <p:nvPr/>
        </p:nvSpPr>
        <p:spPr bwMode="auto">
          <a:xfrm>
            <a:off x="6067425" y="4681538"/>
            <a:ext cx="95250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049" name="Freeform 25"/>
          <p:cNvSpPr>
            <a:spLocks/>
          </p:cNvSpPr>
          <p:nvPr/>
        </p:nvSpPr>
        <p:spPr bwMode="auto">
          <a:xfrm>
            <a:off x="2881315" y="3602037"/>
            <a:ext cx="434975" cy="385763"/>
          </a:xfrm>
          <a:custGeom>
            <a:avLst/>
            <a:gdLst>
              <a:gd name="T0" fmla="*/ 0 w 274"/>
              <a:gd name="T1" fmla="*/ 0 h 243"/>
              <a:gd name="T2" fmla="*/ 157 w 274"/>
              <a:gd name="T3" fmla="*/ 227 h 243"/>
              <a:gd name="T4" fmla="*/ 274 w 274"/>
              <a:gd name="T5" fmla="*/ 9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4" h="243">
                <a:moveTo>
                  <a:pt x="0" y="0"/>
                </a:moveTo>
                <a:cubicBezTo>
                  <a:pt x="55" y="105"/>
                  <a:pt x="111" y="211"/>
                  <a:pt x="157" y="227"/>
                </a:cubicBezTo>
                <a:cubicBezTo>
                  <a:pt x="203" y="243"/>
                  <a:pt x="238" y="168"/>
                  <a:pt x="274" y="9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0" name="Freeform 26"/>
          <p:cNvSpPr>
            <a:spLocks/>
          </p:cNvSpPr>
          <p:nvPr/>
        </p:nvSpPr>
        <p:spPr bwMode="auto">
          <a:xfrm>
            <a:off x="2373313" y="3648077"/>
            <a:ext cx="1054100" cy="708025"/>
          </a:xfrm>
          <a:custGeom>
            <a:avLst/>
            <a:gdLst>
              <a:gd name="T0" fmla="*/ 0 w 664"/>
              <a:gd name="T1" fmla="*/ 0 h 446"/>
              <a:gd name="T2" fmla="*/ 192 w 664"/>
              <a:gd name="T3" fmla="*/ 291 h 446"/>
              <a:gd name="T4" fmla="*/ 402 w 664"/>
              <a:gd name="T5" fmla="*/ 442 h 446"/>
              <a:gd name="T6" fmla="*/ 617 w 664"/>
              <a:gd name="T7" fmla="*/ 314 h 446"/>
              <a:gd name="T8" fmla="*/ 664 w 664"/>
              <a:gd name="T9" fmla="*/ 128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4" h="446">
                <a:moveTo>
                  <a:pt x="0" y="0"/>
                </a:moveTo>
                <a:cubicBezTo>
                  <a:pt x="62" y="108"/>
                  <a:pt x="125" y="217"/>
                  <a:pt x="192" y="291"/>
                </a:cubicBezTo>
                <a:cubicBezTo>
                  <a:pt x="259" y="365"/>
                  <a:pt x="331" y="438"/>
                  <a:pt x="402" y="442"/>
                </a:cubicBezTo>
                <a:cubicBezTo>
                  <a:pt x="473" y="446"/>
                  <a:pt x="573" y="366"/>
                  <a:pt x="617" y="314"/>
                </a:cubicBezTo>
                <a:cubicBezTo>
                  <a:pt x="661" y="262"/>
                  <a:pt x="662" y="195"/>
                  <a:pt x="664" y="128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1" name="Freeform 27"/>
          <p:cNvSpPr>
            <a:spLocks/>
          </p:cNvSpPr>
          <p:nvPr/>
        </p:nvSpPr>
        <p:spPr bwMode="auto">
          <a:xfrm>
            <a:off x="3565525" y="3648076"/>
            <a:ext cx="268288" cy="104775"/>
          </a:xfrm>
          <a:custGeom>
            <a:avLst/>
            <a:gdLst>
              <a:gd name="T0" fmla="*/ 169 w 169"/>
              <a:gd name="T1" fmla="*/ 0 h 66"/>
              <a:gd name="T2" fmla="*/ 46 w 169"/>
              <a:gd name="T3" fmla="*/ 58 h 66"/>
              <a:gd name="T4" fmla="*/ 0 w 169"/>
              <a:gd name="T5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9" h="66">
                <a:moveTo>
                  <a:pt x="169" y="0"/>
                </a:moveTo>
                <a:cubicBezTo>
                  <a:pt x="121" y="25"/>
                  <a:pt x="74" y="50"/>
                  <a:pt x="46" y="58"/>
                </a:cubicBezTo>
                <a:cubicBezTo>
                  <a:pt x="18" y="66"/>
                  <a:pt x="9" y="56"/>
                  <a:pt x="0" y="47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2" name="Freeform 28"/>
          <p:cNvSpPr>
            <a:spLocks/>
          </p:cNvSpPr>
          <p:nvPr/>
        </p:nvSpPr>
        <p:spPr bwMode="auto">
          <a:xfrm>
            <a:off x="3536952" y="3657600"/>
            <a:ext cx="454025" cy="388939"/>
          </a:xfrm>
          <a:custGeom>
            <a:avLst/>
            <a:gdLst>
              <a:gd name="T0" fmla="*/ 285 w 286"/>
              <a:gd name="T1" fmla="*/ 0 h 245"/>
              <a:gd name="T2" fmla="*/ 245 w 286"/>
              <a:gd name="T3" fmla="*/ 209 h 245"/>
              <a:gd name="T4" fmla="*/ 41 w 286"/>
              <a:gd name="T5" fmla="*/ 215 h 245"/>
              <a:gd name="T6" fmla="*/ 0 w 286"/>
              <a:gd name="T7" fmla="*/ 14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245">
                <a:moveTo>
                  <a:pt x="285" y="0"/>
                </a:moveTo>
                <a:cubicBezTo>
                  <a:pt x="285" y="86"/>
                  <a:pt x="286" y="173"/>
                  <a:pt x="245" y="209"/>
                </a:cubicBezTo>
                <a:cubicBezTo>
                  <a:pt x="204" y="245"/>
                  <a:pt x="82" y="226"/>
                  <a:pt x="41" y="215"/>
                </a:cubicBezTo>
                <a:cubicBezTo>
                  <a:pt x="0" y="204"/>
                  <a:pt x="0" y="172"/>
                  <a:pt x="0" y="14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3" name="Freeform 29"/>
          <p:cNvSpPr>
            <a:spLocks/>
          </p:cNvSpPr>
          <p:nvPr/>
        </p:nvSpPr>
        <p:spPr bwMode="auto">
          <a:xfrm>
            <a:off x="4105277" y="3667125"/>
            <a:ext cx="411163" cy="769939"/>
          </a:xfrm>
          <a:custGeom>
            <a:avLst/>
            <a:gdLst>
              <a:gd name="T0" fmla="*/ 21 w 259"/>
              <a:gd name="T1" fmla="*/ 0 h 485"/>
              <a:gd name="T2" fmla="*/ 15 w 259"/>
              <a:gd name="T3" fmla="*/ 227 h 485"/>
              <a:gd name="T4" fmla="*/ 108 w 259"/>
              <a:gd name="T5" fmla="*/ 442 h 485"/>
              <a:gd name="T6" fmla="*/ 259 w 259"/>
              <a:gd name="T7" fmla="*/ 48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" h="485">
                <a:moveTo>
                  <a:pt x="21" y="0"/>
                </a:moveTo>
                <a:cubicBezTo>
                  <a:pt x="10" y="76"/>
                  <a:pt x="0" y="153"/>
                  <a:pt x="15" y="227"/>
                </a:cubicBezTo>
                <a:cubicBezTo>
                  <a:pt x="30" y="301"/>
                  <a:pt x="67" y="399"/>
                  <a:pt x="108" y="442"/>
                </a:cubicBezTo>
                <a:cubicBezTo>
                  <a:pt x="149" y="485"/>
                  <a:pt x="204" y="484"/>
                  <a:pt x="259" y="48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4" name="Freeform 30"/>
          <p:cNvSpPr>
            <a:spLocks/>
          </p:cNvSpPr>
          <p:nvPr/>
        </p:nvSpPr>
        <p:spPr bwMode="auto">
          <a:xfrm>
            <a:off x="4719639" y="3536949"/>
            <a:ext cx="471487" cy="846139"/>
          </a:xfrm>
          <a:custGeom>
            <a:avLst/>
            <a:gdLst>
              <a:gd name="T0" fmla="*/ 285 w 297"/>
              <a:gd name="T1" fmla="*/ 0 h 533"/>
              <a:gd name="T2" fmla="*/ 274 w 297"/>
              <a:gd name="T3" fmla="*/ 262 h 533"/>
              <a:gd name="T4" fmla="*/ 146 w 297"/>
              <a:gd name="T5" fmla="*/ 489 h 533"/>
              <a:gd name="T6" fmla="*/ 0 w 297"/>
              <a:gd name="T7" fmla="*/ 53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7" h="533">
                <a:moveTo>
                  <a:pt x="285" y="0"/>
                </a:moveTo>
                <a:cubicBezTo>
                  <a:pt x="291" y="90"/>
                  <a:pt x="297" y="180"/>
                  <a:pt x="274" y="262"/>
                </a:cubicBezTo>
                <a:cubicBezTo>
                  <a:pt x="251" y="344"/>
                  <a:pt x="191" y="445"/>
                  <a:pt x="146" y="489"/>
                </a:cubicBezTo>
                <a:cubicBezTo>
                  <a:pt x="101" y="533"/>
                  <a:pt x="50" y="531"/>
                  <a:pt x="0" y="53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5" name="Freeform 31"/>
          <p:cNvSpPr>
            <a:spLocks/>
          </p:cNvSpPr>
          <p:nvPr/>
        </p:nvSpPr>
        <p:spPr bwMode="auto">
          <a:xfrm>
            <a:off x="5837238" y="3435351"/>
            <a:ext cx="184150" cy="1293813"/>
          </a:xfrm>
          <a:custGeom>
            <a:avLst/>
            <a:gdLst>
              <a:gd name="T0" fmla="*/ 0 w 116"/>
              <a:gd name="T1" fmla="*/ 0 h 815"/>
              <a:gd name="T2" fmla="*/ 6 w 116"/>
              <a:gd name="T3" fmla="*/ 204 h 815"/>
              <a:gd name="T4" fmla="*/ 23 w 116"/>
              <a:gd name="T5" fmla="*/ 652 h 815"/>
              <a:gd name="T6" fmla="*/ 116 w 116"/>
              <a:gd name="T7" fmla="*/ 815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" h="815">
                <a:moveTo>
                  <a:pt x="0" y="0"/>
                </a:moveTo>
                <a:cubicBezTo>
                  <a:pt x="1" y="47"/>
                  <a:pt x="2" y="95"/>
                  <a:pt x="6" y="204"/>
                </a:cubicBezTo>
                <a:cubicBezTo>
                  <a:pt x="10" y="313"/>
                  <a:pt x="5" y="550"/>
                  <a:pt x="23" y="652"/>
                </a:cubicBezTo>
                <a:cubicBezTo>
                  <a:pt x="41" y="754"/>
                  <a:pt x="78" y="784"/>
                  <a:pt x="116" y="815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6" name="Freeform 32"/>
          <p:cNvSpPr>
            <a:spLocks/>
          </p:cNvSpPr>
          <p:nvPr/>
        </p:nvSpPr>
        <p:spPr bwMode="auto">
          <a:xfrm>
            <a:off x="6197602" y="3352801"/>
            <a:ext cx="646113" cy="1514475"/>
          </a:xfrm>
          <a:custGeom>
            <a:avLst/>
            <a:gdLst>
              <a:gd name="T0" fmla="*/ 407 w 407"/>
              <a:gd name="T1" fmla="*/ 0 h 954"/>
              <a:gd name="T2" fmla="*/ 279 w 407"/>
              <a:gd name="T3" fmla="*/ 250 h 954"/>
              <a:gd name="T4" fmla="*/ 140 w 407"/>
              <a:gd name="T5" fmla="*/ 465 h 954"/>
              <a:gd name="T6" fmla="*/ 93 w 407"/>
              <a:gd name="T7" fmla="*/ 692 h 954"/>
              <a:gd name="T8" fmla="*/ 64 w 407"/>
              <a:gd name="T9" fmla="*/ 884 h 954"/>
              <a:gd name="T10" fmla="*/ 0 w 407"/>
              <a:gd name="T11" fmla="*/ 954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7" h="954">
                <a:moveTo>
                  <a:pt x="407" y="0"/>
                </a:moveTo>
                <a:cubicBezTo>
                  <a:pt x="365" y="86"/>
                  <a:pt x="324" y="172"/>
                  <a:pt x="279" y="250"/>
                </a:cubicBezTo>
                <a:cubicBezTo>
                  <a:pt x="234" y="328"/>
                  <a:pt x="171" y="391"/>
                  <a:pt x="140" y="465"/>
                </a:cubicBezTo>
                <a:cubicBezTo>
                  <a:pt x="109" y="539"/>
                  <a:pt x="106" y="622"/>
                  <a:pt x="93" y="692"/>
                </a:cubicBezTo>
                <a:cubicBezTo>
                  <a:pt x="80" y="762"/>
                  <a:pt x="79" y="840"/>
                  <a:pt x="64" y="884"/>
                </a:cubicBezTo>
                <a:cubicBezTo>
                  <a:pt x="49" y="928"/>
                  <a:pt x="24" y="941"/>
                  <a:pt x="0" y="954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1057" name="Freeform 33"/>
          <p:cNvSpPr>
            <a:spLocks/>
          </p:cNvSpPr>
          <p:nvPr/>
        </p:nvSpPr>
        <p:spPr bwMode="auto">
          <a:xfrm>
            <a:off x="3473450" y="3278190"/>
            <a:ext cx="3870325" cy="2147887"/>
          </a:xfrm>
          <a:custGeom>
            <a:avLst/>
            <a:gdLst>
              <a:gd name="T0" fmla="*/ 2437 w 2438"/>
              <a:gd name="T1" fmla="*/ 0 h 1353"/>
              <a:gd name="T2" fmla="*/ 2391 w 2438"/>
              <a:gd name="T3" fmla="*/ 204 h 1353"/>
              <a:gd name="T4" fmla="*/ 2158 w 2438"/>
              <a:gd name="T5" fmla="*/ 431 h 1353"/>
              <a:gd name="T6" fmla="*/ 2001 w 2438"/>
              <a:gd name="T7" fmla="*/ 640 h 1353"/>
              <a:gd name="T8" fmla="*/ 1931 w 2438"/>
              <a:gd name="T9" fmla="*/ 908 h 1353"/>
              <a:gd name="T10" fmla="*/ 1786 w 2438"/>
              <a:gd name="T11" fmla="*/ 1094 h 1353"/>
              <a:gd name="T12" fmla="*/ 1524 w 2438"/>
              <a:gd name="T13" fmla="*/ 1257 h 1353"/>
              <a:gd name="T14" fmla="*/ 1274 w 2438"/>
              <a:gd name="T15" fmla="*/ 1321 h 1353"/>
              <a:gd name="T16" fmla="*/ 762 w 2438"/>
              <a:gd name="T17" fmla="*/ 1333 h 1353"/>
              <a:gd name="T18" fmla="*/ 413 w 2438"/>
              <a:gd name="T19" fmla="*/ 1199 h 1353"/>
              <a:gd name="T20" fmla="*/ 81 w 2438"/>
              <a:gd name="T21" fmla="*/ 856 h 1353"/>
              <a:gd name="T22" fmla="*/ 0 w 2438"/>
              <a:gd name="T23" fmla="*/ 507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38" h="1353">
                <a:moveTo>
                  <a:pt x="2437" y="0"/>
                </a:moveTo>
                <a:cubicBezTo>
                  <a:pt x="2437" y="66"/>
                  <a:pt x="2438" y="132"/>
                  <a:pt x="2391" y="204"/>
                </a:cubicBezTo>
                <a:cubicBezTo>
                  <a:pt x="2344" y="276"/>
                  <a:pt x="2223" y="358"/>
                  <a:pt x="2158" y="431"/>
                </a:cubicBezTo>
                <a:cubicBezTo>
                  <a:pt x="2093" y="504"/>
                  <a:pt x="2039" y="561"/>
                  <a:pt x="2001" y="640"/>
                </a:cubicBezTo>
                <a:cubicBezTo>
                  <a:pt x="1963" y="719"/>
                  <a:pt x="1967" y="832"/>
                  <a:pt x="1931" y="908"/>
                </a:cubicBezTo>
                <a:cubicBezTo>
                  <a:pt x="1895" y="984"/>
                  <a:pt x="1854" y="1036"/>
                  <a:pt x="1786" y="1094"/>
                </a:cubicBezTo>
                <a:cubicBezTo>
                  <a:pt x="1718" y="1152"/>
                  <a:pt x="1609" y="1219"/>
                  <a:pt x="1524" y="1257"/>
                </a:cubicBezTo>
                <a:cubicBezTo>
                  <a:pt x="1439" y="1295"/>
                  <a:pt x="1401" y="1308"/>
                  <a:pt x="1274" y="1321"/>
                </a:cubicBezTo>
                <a:cubicBezTo>
                  <a:pt x="1147" y="1334"/>
                  <a:pt x="905" y="1353"/>
                  <a:pt x="762" y="1333"/>
                </a:cubicBezTo>
                <a:cubicBezTo>
                  <a:pt x="619" y="1313"/>
                  <a:pt x="526" y="1278"/>
                  <a:pt x="413" y="1199"/>
                </a:cubicBezTo>
                <a:cubicBezTo>
                  <a:pt x="300" y="1120"/>
                  <a:pt x="150" y="971"/>
                  <a:pt x="81" y="856"/>
                </a:cubicBezTo>
                <a:cubicBezTo>
                  <a:pt x="12" y="741"/>
                  <a:pt x="6" y="624"/>
                  <a:pt x="0" y="507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4" descr="P10506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44" y="371071"/>
            <a:ext cx="1929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Down Arrow 33"/>
          <p:cNvSpPr/>
          <p:nvPr/>
        </p:nvSpPr>
        <p:spPr>
          <a:xfrm rot="10800000">
            <a:off x="4425158" y="2072982"/>
            <a:ext cx="476239" cy="13153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58482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253448"/>
            <a:ext cx="6295922" cy="400110"/>
          </a:xfrm>
        </p:spPr>
        <p:txBody>
          <a:bodyPr/>
          <a:lstStyle/>
          <a:p>
            <a:r>
              <a:rPr lang="en-US" dirty="0" smtClean="0"/>
              <a:t>Crop yield – both sites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7164" y="1059212"/>
            <a:ext cx="4167992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685800" fontAlgn="base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kern="0" dirty="0" smtClean="0">
                <a:cs typeface="Arial" panose="020B0604020202020204" pitchFamily="34" charset="0"/>
              </a:rPr>
              <a:t>Application </a:t>
            </a:r>
            <a:r>
              <a:rPr lang="en-US" sz="1400" kern="0" dirty="0">
                <a:cs typeface="Arial" panose="020B0604020202020204" pitchFamily="34" charset="0"/>
              </a:rPr>
              <a:t>of up to </a:t>
            </a:r>
            <a:r>
              <a:rPr lang="en-US" sz="1400" kern="0" dirty="0" smtClean="0">
                <a:cs typeface="Arial" panose="020B0604020202020204" pitchFamily="34" charset="0"/>
              </a:rPr>
              <a:t>26 </a:t>
            </a:r>
            <a:r>
              <a:rPr lang="en-US" sz="1400" kern="0" dirty="0" err="1" smtClean="0">
                <a:cs typeface="Arial" panose="020B0604020202020204" pitchFamily="34" charset="0"/>
              </a:rPr>
              <a:t>ft</a:t>
            </a:r>
            <a:r>
              <a:rPr lang="en-US" sz="1400" kern="0" dirty="0" smtClean="0">
                <a:cs typeface="Arial" panose="020B0604020202020204" pitchFamily="34" charset="0"/>
              </a:rPr>
              <a:t> of </a:t>
            </a:r>
            <a:r>
              <a:rPr lang="en-US" sz="1400" kern="0" dirty="0">
                <a:cs typeface="Arial" panose="020B0604020202020204" pitchFamily="34" charset="0"/>
              </a:rPr>
              <a:t>water caused no discernible difference in alfalfa yield </a:t>
            </a:r>
            <a:endParaRPr lang="en-US" sz="1400" kern="0" dirty="0" smtClean="0">
              <a:cs typeface="Arial" panose="020B0604020202020204" pitchFamily="34" charset="0"/>
            </a:endParaRPr>
          </a:p>
          <a:p>
            <a:pPr marL="171450" indent="-171450" defTabSz="685800" fontAlgn="base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kern="0" dirty="0" smtClean="0">
                <a:cs typeface="Arial" panose="020B0604020202020204" pitchFamily="34" charset="0"/>
              </a:rPr>
              <a:t>Crop response in Davis was impacted by gopher damage</a:t>
            </a:r>
            <a:endParaRPr lang="en-US" sz="1400" kern="0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6301" y="2120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98603" y="207415"/>
            <a:ext cx="125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Scott Valley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6011" y="2764375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Davis, CA</a:t>
            </a:r>
            <a:endParaRPr lang="en-US" sz="1600" dirty="0">
              <a:solidFill>
                <a:schemeClr val="accent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5" y="3215780"/>
            <a:ext cx="3432770" cy="2978557"/>
          </a:xfrm>
          <a:prstGeom prst="rect">
            <a:avLst/>
          </a:prstGeom>
        </p:spPr>
      </p:pic>
      <p:pic>
        <p:nvPicPr>
          <p:cNvPr id="1026" name="Picture 2" descr="C:\Users\hdahl\Box Sync\Davis\Publications\CalAg\Alfalfa\revisions\Figures\figure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1"/>
          <a:stretch/>
        </p:blipFill>
        <p:spPr bwMode="auto">
          <a:xfrm>
            <a:off x="5577274" y="658820"/>
            <a:ext cx="2936302" cy="574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 Water Use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err="1"/>
              <a:t>ET</a:t>
            </a:r>
            <a:r>
              <a:rPr lang="en-US" sz="5400" baseline="-25000" dirty="0" err="1"/>
              <a:t>c</a:t>
            </a:r>
            <a:r>
              <a:rPr lang="en-US" sz="5400" dirty="0"/>
              <a:t> = </a:t>
            </a:r>
            <a:r>
              <a:rPr lang="en-US" sz="5400" dirty="0" err="1"/>
              <a:t>K</a:t>
            </a:r>
            <a:r>
              <a:rPr lang="en-US" sz="5400" baseline="-25000" dirty="0" err="1"/>
              <a:t>c</a:t>
            </a:r>
            <a:r>
              <a:rPr lang="en-US" sz="5400" dirty="0"/>
              <a:t> </a:t>
            </a:r>
            <a:r>
              <a:rPr lang="en-US" sz="5400" dirty="0" smtClean="0"/>
              <a:t>x </a:t>
            </a:r>
            <a:r>
              <a:rPr lang="en-US" sz="5400" dirty="0" err="1" smtClean="0"/>
              <a:t>ET</a:t>
            </a:r>
            <a:r>
              <a:rPr lang="en-US" sz="5400" baseline="-25000" dirty="0" err="1" smtClean="0"/>
              <a:t>o</a:t>
            </a:r>
            <a:r>
              <a:rPr lang="en-US" sz="5400" dirty="0" smtClean="0"/>
              <a:t> </a:t>
            </a:r>
            <a:endParaRPr lang="en-US" sz="5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Crop Evapotranspiration  (</a:t>
            </a:r>
            <a:r>
              <a:rPr lang="en-US" dirty="0" err="1" smtClean="0"/>
              <a:t>ET</a:t>
            </a:r>
            <a:r>
              <a:rPr lang="en-US" baseline="-25000" dirty="0" err="1" smtClean="0"/>
              <a:t>c</a:t>
            </a:r>
            <a:r>
              <a:rPr lang="en-US" dirty="0" smtClean="0"/>
              <a:t>) </a:t>
            </a:r>
            <a:r>
              <a:rPr lang="en-US" dirty="0"/>
              <a:t>is calculated by multiplying the reference crop evapotranspiration, </a:t>
            </a:r>
            <a:r>
              <a:rPr lang="en-US" dirty="0" err="1"/>
              <a:t>ET</a:t>
            </a:r>
            <a:r>
              <a:rPr lang="en-US" baseline="-25000" dirty="0" err="1"/>
              <a:t>o</a:t>
            </a:r>
            <a:r>
              <a:rPr lang="en-US" dirty="0"/>
              <a:t>, by a crop coefficient, </a:t>
            </a:r>
            <a:r>
              <a:rPr lang="en-US" dirty="0" err="1"/>
              <a:t>K</a:t>
            </a:r>
            <a:r>
              <a:rPr lang="en-US" baseline="-25000" dirty="0" err="1"/>
              <a:t>c</a:t>
            </a:r>
            <a:r>
              <a:rPr lang="en-US" dirty="0"/>
              <a:t>: </a:t>
            </a:r>
          </a:p>
        </p:txBody>
      </p:sp>
      <p:pic>
        <p:nvPicPr>
          <p:cNvPr id="6146" name="Picture 2" descr="http://wwwcimis.water.ca.gov/cimis/images/station_s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685800"/>
          <a:ext cx="8229600" cy="5654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Region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Site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Of alfalfa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Seasonal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ET (inches)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Reference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ET (inches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Imperial Valley 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                     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LM1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LM2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LM2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WA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66.0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55.6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63.5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59.8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65.8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73.2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73.3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67.9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73.2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70.0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San Joaquin </a:t>
                      </a:r>
                      <a:r>
                        <a:rPr lang="en-US" sz="1400" dirty="0">
                          <a:effectLst/>
                        </a:rPr>
                        <a:t>Valley      </a:t>
                      </a:r>
                      <a:r>
                        <a:rPr lang="en-US" sz="1400" dirty="0" smtClean="0">
                          <a:effectLst/>
                        </a:rPr>
                        <a:t>                          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KC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2008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56.6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59.4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59.3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Sacramento Valley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                       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                       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EW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49.4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54.8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50.4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46.3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42.5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63.6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55.9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58.0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59.4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48.8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48.8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Scott Valley/Shasta Valley 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                    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EN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EN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EN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FI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SH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400" dirty="0">
                          <a:effectLst/>
                        </a:rPr>
                        <a:t>AP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FA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39.6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36.1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37.3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34.7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38.8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44.0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42.6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37.4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41.1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Tulelake             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                    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2008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39.0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34.3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40.5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36.5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4200" y="510539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Ave. 37 in.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Roots"/>
          <p:cNvPicPr>
            <a:picLocks noChangeAspect="1" noChangeArrowheads="1"/>
          </p:cNvPicPr>
          <p:nvPr/>
        </p:nvPicPr>
        <p:blipFill rotWithShape="1">
          <a:blip r:embed="rId3" cstate="print"/>
          <a:srcRect l="50000"/>
          <a:stretch/>
        </p:blipFill>
        <p:spPr bwMode="auto">
          <a:xfrm>
            <a:off x="1143000" y="3426141"/>
            <a:ext cx="914400" cy="320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209800"/>
          <a:ext cx="8153400" cy="1798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Item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Explanation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Amount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Alfalfa ET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(March 15 – October 1)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 in.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Soil moisture</a:t>
                      </a:r>
                      <a:r>
                        <a:rPr lang="en-US" sz="2400" baseline="0" dirty="0" smtClean="0"/>
                        <a:t> contribution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 ft. rooting depth x 2 in. avail/ft.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8 in.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So…How is Applied Water Calculated?</a:t>
            </a:r>
            <a:b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how much water should </a:t>
            </a:r>
            <a:r>
              <a:rPr lang="en-U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growers </a:t>
            </a: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to alfalfa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what to assume in model)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8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828800"/>
          <a:ext cx="8153400" cy="2255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Item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Explanation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Amount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Alfalfa ET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(March 15 – October 1)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 in.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Soil moisture</a:t>
                      </a:r>
                      <a:r>
                        <a:rPr lang="en-US" sz="2400" baseline="0" dirty="0" smtClean="0"/>
                        <a:t> contribution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 ft. rooting depth x 2 in. avail/ft.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8 in.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In-season rainfall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 in. (effective rainfall?)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6 in.</a:t>
                      </a:r>
                      <a:r>
                        <a:rPr lang="en-US" sz="2400" baseline="0" dirty="0" smtClean="0"/>
                        <a:t>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So…How is Applied Water Calculated?</a:t>
            </a:r>
            <a:b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how much water should </a:t>
            </a:r>
            <a:r>
              <a:rPr lang="en-U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growers </a:t>
            </a: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to alfalfa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what to assume in model)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3385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209800"/>
          <a:ext cx="8153400" cy="2712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Item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Explanation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Amount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Alfalfa ET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(March 15 – October 1)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 in.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Soil moisture</a:t>
                      </a:r>
                      <a:r>
                        <a:rPr lang="en-US" sz="2400" baseline="0" dirty="0" smtClean="0"/>
                        <a:t> contribution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 ft. rooting depth x 2 in. avail/ft.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8 in.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In-season rainfall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 in. (effective rainfall?)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6 in.</a:t>
                      </a:r>
                      <a:r>
                        <a:rPr lang="en-US" sz="2400" baseline="0" dirty="0" smtClean="0"/>
                        <a:t>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Net irrigation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Amount needed to satisfy</a:t>
                      </a:r>
                      <a:r>
                        <a:rPr lang="en-US" sz="2400" baseline="0" dirty="0" smtClean="0"/>
                        <a:t> ET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 in.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So…How is Applied Water Calculated?</a:t>
            </a:r>
            <a:b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how much water should </a:t>
            </a:r>
            <a:r>
              <a:rPr lang="en-U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growers </a:t>
            </a: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to alfalfa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what to assume in model)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88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Efficiencies for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err="1"/>
              <a:t>Canessa</a:t>
            </a:r>
            <a:r>
              <a:rPr lang="en-US" sz="1600" dirty="0"/>
              <a:t> et al. 2011)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374230"/>
              </p:ext>
            </p:extLst>
          </p:nvPr>
        </p:nvGraphicFramePr>
        <p:xfrm>
          <a:off x="762000" y="1066800"/>
          <a:ext cx="7543799" cy="51816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5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/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Irrigation System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Application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Low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Efficiencies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Mean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(%)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High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Surface Irrigation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Wild Flood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Border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73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Basin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Furrow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Sprinkler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Permanent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Hand-Move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Linear-Move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Side-Roll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Hose-Pull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Center-Pivot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Drip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Above ground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Buried drip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64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Flood Irrigation 70%; Wheel-line 75%; Center Pivot 90%;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209800"/>
          <a:ext cx="8153400" cy="31699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Item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Explanation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Amount</a:t>
                      </a:r>
                      <a:endParaRPr lang="en-US" sz="2800" dirty="0"/>
                    </a:p>
                  </a:txBody>
                  <a:tcP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Alfalfa ET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(March 15 – October 1)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 in.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Soil moisture</a:t>
                      </a:r>
                      <a:r>
                        <a:rPr lang="en-US" sz="2400" baseline="0" dirty="0" smtClean="0"/>
                        <a:t> contribution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 ft. rooting depth x 2 in. avail/ft.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8 in.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In-season rainfall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 in. (effective rainfall?)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 6 in.</a:t>
                      </a:r>
                      <a:r>
                        <a:rPr lang="en-US" sz="2400" baseline="0" dirty="0" smtClean="0"/>
                        <a:t>  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Net irrigation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Amount needed to satisfy</a:t>
                      </a:r>
                      <a:r>
                        <a:rPr lang="en-US" sz="2400" baseline="0" dirty="0" smtClean="0"/>
                        <a:t> ET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 in.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Gross</a:t>
                      </a:r>
                      <a:r>
                        <a:rPr lang="en-US" sz="2400" b="1" baseline="0" dirty="0" smtClean="0"/>
                        <a:t> irrigation</a:t>
                      </a:r>
                      <a:endParaRPr lang="en-US" sz="2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in. ÷ 0.78 (</a:t>
                      </a:r>
                      <a:r>
                        <a:rPr lang="en-US" sz="2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effic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  <a:endParaRPr lang="en-US" sz="24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33.3 in</a:t>
                      </a:r>
                      <a:endParaRPr lang="en-US" sz="2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So…How is Applied Water Calculated?</a:t>
            </a:r>
            <a:br>
              <a:rPr lang="en-US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how much water should </a:t>
            </a:r>
            <a:r>
              <a:rPr lang="en-U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growers </a:t>
            </a:r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to alfalfa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what to assume in model)</a:t>
            </a:r>
            <a:r>
              <a:rPr 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6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686800" cy="5625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b="1" dirty="0" smtClean="0">
                <a:solidFill>
                  <a:srgbClr val="006600"/>
                </a:solidFill>
              </a:rPr>
              <a:t>Eight commercial alfalfa fields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6600"/>
                </a:solidFill>
              </a:rPr>
              <a:t>(4 center pivot &amp; 4 wheel-line)</a:t>
            </a:r>
            <a:endParaRPr lang="en-US" dirty="0" smtClean="0">
              <a:solidFill>
                <a:srgbClr val="006600"/>
              </a:solidFill>
            </a:endParaRPr>
          </a:p>
          <a:p>
            <a:pPr marL="457200" lvl="1" indent="0">
              <a:buNone/>
            </a:pPr>
            <a:endParaRPr lang="en-US" sz="1300" dirty="0" smtClean="0">
              <a:solidFill>
                <a:srgbClr val="0000FF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Surface renewal instruments in 3 of the 8 fields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Temporary CIMIS station in an irrigated pasture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663300"/>
                </a:solidFill>
              </a:rPr>
              <a:t>Gravimetric soil moisture content determined April-March and early October down to 8 feet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663300"/>
                </a:solidFill>
              </a:rPr>
              <a:t>Watermark sensors at 1-foot increments down to 8 feet (2 locations per field)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Permanently installed flow meters some systems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Nozzle output on wheel-line sprinklers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Tipping rain gauge at each site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</a:rPr>
              <a:t>Yield measurements at each cutting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143000"/>
            <a:ext cx="8077200" cy="0"/>
          </a:xfrm>
          <a:prstGeom prst="line">
            <a:avLst/>
          </a:prstGeom>
          <a:ln w="50800">
            <a:gradFill>
              <a:gsLst>
                <a:gs pos="0">
                  <a:srgbClr val="00206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1600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5146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endParaRPr lang="en-US" sz="32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" y="4038600"/>
            <a:ext cx="110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275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6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26" y="383784"/>
            <a:ext cx="8522947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Scott Valley aerial perspect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1281113"/>
            <a:ext cx="66040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Scott River Vall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052" y="900114"/>
            <a:ext cx="250507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SR at Shell Gulch-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4479925"/>
            <a:ext cx="3171825" cy="2378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6" descr="IMG_24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9115" y="4198938"/>
            <a:ext cx="3544887" cy="26590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3" name="Picture 7" descr="coho-salmo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7963" y="2619377"/>
            <a:ext cx="2603500" cy="1781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0"/>
            <a:ext cx="82296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from Groundwater Pumping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9714" y="197822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 Interval Around Cuttings </a:t>
            </a:r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Wheel-Line </a:t>
            </a:r>
            <a:r>
              <a:rPr 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</a:t>
            </a:r>
          </a:p>
          <a:p>
            <a:pPr algn="r"/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&amp; 2013</a:t>
            </a:r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1701007"/>
          <a:ext cx="7696201" cy="495300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52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02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Irrigation Interval 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Before </a:t>
                      </a:r>
                      <a:r>
                        <a:rPr lang="en-US" sz="2000" dirty="0">
                          <a:effectLst/>
                        </a:rPr>
                        <a:t>– After 1</a:t>
                      </a:r>
                      <a:r>
                        <a:rPr lang="en-US" sz="2000" baseline="30000" dirty="0">
                          <a:effectLst/>
                        </a:rPr>
                        <a:t>st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Cut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(days</a:t>
                      </a:r>
                      <a:r>
                        <a:rPr lang="en-US" sz="1800" dirty="0" smtClean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Irrigation Interval Before – After 2</a:t>
                      </a:r>
                      <a:r>
                        <a:rPr lang="en-US" sz="2000" baseline="30000" dirty="0">
                          <a:effectLst/>
                        </a:rPr>
                        <a:t>nd</a:t>
                      </a:r>
                      <a:r>
                        <a:rPr lang="en-US" sz="2000" dirty="0">
                          <a:effectLst/>
                        </a:rPr>
                        <a:t> Cut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(days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1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30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24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2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52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29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3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25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22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4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41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19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1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38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30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2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48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41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3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42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24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7B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4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92929"/>
                          </a:solidFill>
                          <a:effectLst/>
                        </a:rPr>
                        <a:t>34</a:t>
                      </a:r>
                      <a:endParaRPr lang="en-US" sz="200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33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Mean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842481"/>
            <a:ext cx="4228173" cy="581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7647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 Interval Around Cuttings </a:t>
            </a:r>
            <a:r>
              <a:rPr lang="en-US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Pivot Fields</a:t>
            </a:r>
          </a:p>
          <a:p>
            <a:pPr algn="r"/>
            <a:r>
              <a:rPr lang="en-US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&amp; 2013</a:t>
            </a:r>
            <a:endParaRPr lang="en-US" sz="24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33400" y="1610237"/>
          <a:ext cx="8229599" cy="502920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81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2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2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2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79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B7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Irrigation Interval Before – After 1</a:t>
                      </a:r>
                      <a:r>
                        <a:rPr lang="en-US" sz="1800" baseline="30000" dirty="0">
                          <a:effectLst/>
                        </a:rPr>
                        <a:t>st</a:t>
                      </a:r>
                      <a:r>
                        <a:rPr lang="en-US" sz="1800" dirty="0">
                          <a:effectLst/>
                        </a:rPr>
                        <a:t> Cut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(days</a:t>
                      </a:r>
                      <a:r>
                        <a:rPr lang="en-US" sz="1800" dirty="0" smtClean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4B7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Irrigation Interval Before – After 2</a:t>
                      </a:r>
                      <a:r>
                        <a:rPr lang="en-US" sz="1800" baseline="30000" dirty="0">
                          <a:effectLst/>
                        </a:rPr>
                        <a:t>nd</a:t>
                      </a:r>
                      <a:r>
                        <a:rPr lang="en-US" sz="1800" dirty="0">
                          <a:effectLst/>
                        </a:rPr>
                        <a:t> Cut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(days</a:t>
                      </a:r>
                      <a:r>
                        <a:rPr lang="en-US" sz="1800" dirty="0" smtClean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4B7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Irrigation Interval Before – After 3</a:t>
                      </a:r>
                      <a:r>
                        <a:rPr lang="en-US" sz="1800" baseline="30000" dirty="0">
                          <a:effectLst/>
                        </a:rPr>
                        <a:t>rd</a:t>
                      </a:r>
                      <a:r>
                        <a:rPr lang="en-US" sz="1800" dirty="0">
                          <a:effectLst/>
                        </a:rPr>
                        <a:t> Cut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(days</a:t>
                      </a:r>
                      <a:r>
                        <a:rPr lang="en-US" sz="1800" dirty="0" smtClean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4B78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1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--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25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--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292929"/>
                          </a:solidFill>
                          <a:effectLst/>
                        </a:rPr>
                        <a:t>Grower 2</a:t>
                      </a:r>
                      <a:endParaRPr lang="en-US" sz="2000" b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29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20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--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3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29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29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--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1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92929"/>
                          </a:solidFill>
                          <a:effectLst/>
                        </a:rPr>
                        <a:t>35</a:t>
                      </a:r>
                      <a:endParaRPr lang="en-US" sz="200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14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18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2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24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18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16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3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292929"/>
                          </a:solidFill>
                          <a:effectLst/>
                        </a:rPr>
                        <a:t>26</a:t>
                      </a:r>
                      <a:endParaRPr lang="en-US" sz="200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17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--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292929"/>
                          </a:solidFill>
                          <a:effectLst/>
                        </a:rPr>
                        <a:t>Grower 4</a:t>
                      </a:r>
                      <a:endParaRPr lang="en-US" sz="2000" b="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42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17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92929"/>
                          </a:solidFill>
                          <a:effectLst/>
                        </a:rPr>
                        <a:t>--</a:t>
                      </a:r>
                      <a:endParaRPr lang="en-US" sz="2000" dirty="0">
                        <a:solidFill>
                          <a:srgbClr val="29292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1C8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1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Mean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n-US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n-US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n-US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09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739367"/>
            <a:ext cx="3429000" cy="535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2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05851"/>
              </p:ext>
            </p:extLst>
          </p:nvPr>
        </p:nvGraphicFramePr>
        <p:xfrm>
          <a:off x="235992" y="838200"/>
          <a:ext cx="8672015" cy="573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228600"/>
            <a:ext cx="662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Seasonal Soil Moisture Levels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Scott Valley, 2012 (Grower A)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168260"/>
              </p:ext>
            </p:extLst>
          </p:nvPr>
        </p:nvGraphicFramePr>
        <p:xfrm>
          <a:off x="235992" y="990600"/>
          <a:ext cx="8672015" cy="558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228600"/>
            <a:ext cx="662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Seasonal Soil Moisture Levels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Scott Valley, 2012 (Grower G)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</a:rPr>
              <a:t>Application Efficiency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well an irrigation system performs to get water to plant </a:t>
            </a:r>
            <a:r>
              <a:rPr lang="en-US" dirty="0" smtClean="0"/>
              <a:t>roots</a:t>
            </a:r>
          </a:p>
          <a:p>
            <a:r>
              <a:rPr lang="en-US" dirty="0" smtClean="0"/>
              <a:t>Portion </a:t>
            </a:r>
            <a:r>
              <a:rPr lang="en-US" dirty="0"/>
              <a:t>of the total water volume delivered to the field that is stored in the root zone that is available to meet crop evapotranspiration (ET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Losses: deep percolation and runoff</a:t>
            </a:r>
          </a:p>
          <a:p>
            <a:r>
              <a:rPr lang="en-US" dirty="0" smtClean="0"/>
              <a:t>So if under-irrigating…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</a:t>
            </a:r>
            <a:endParaRPr 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Grower application rates approximately 1/3 less than assumed values</a:t>
            </a:r>
          </a:p>
          <a:p>
            <a:r>
              <a:rPr lang="en-US" dirty="0" smtClean="0"/>
              <a:t>Seasonal Kc 0.92 rather than 0.95 – 0.99 (0.90 likely representation of Valley overall)</a:t>
            </a:r>
          </a:p>
          <a:p>
            <a:r>
              <a:rPr lang="en-US" dirty="0" smtClean="0"/>
              <a:t>Many growers under irrigating so not refilling profile and little to no in-season deep percolation</a:t>
            </a:r>
          </a:p>
          <a:p>
            <a:r>
              <a:rPr lang="en-US" dirty="0" smtClean="0"/>
              <a:t>Long intervals between irrigations around cuttings</a:t>
            </a:r>
          </a:p>
          <a:p>
            <a:r>
              <a:rPr lang="en-US" dirty="0" smtClean="0"/>
              <a:t>When under-irrigating application efficiency approaches 100%</a:t>
            </a:r>
          </a:p>
          <a:p>
            <a:r>
              <a:rPr lang="en-US" dirty="0" smtClean="0"/>
              <a:t>Therefore, when estimating water application rates, cannot use ET value and divide by assumed application efficiency for given irrigation system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43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4099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84100" name="AutoShape 4"/>
          <p:cNvSpPr>
            <a:spLocks noChangeArrowheads="1"/>
          </p:cNvSpPr>
          <p:nvPr/>
        </p:nvSpPr>
        <p:spPr bwMode="auto">
          <a:xfrm rot="5400000">
            <a:off x="1753395" y="27106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4101" name="AutoShape 5"/>
          <p:cNvSpPr>
            <a:spLocks noChangeArrowheads="1"/>
          </p:cNvSpPr>
          <p:nvPr/>
        </p:nvSpPr>
        <p:spPr bwMode="auto">
          <a:xfrm rot="16200000" flipH="1">
            <a:off x="7155658" y="21629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4102" name="AutoShape 6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03" name="AutoShape 7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04" name="AutoShape 8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05" name="Freeform 9"/>
          <p:cNvSpPr>
            <a:spLocks/>
          </p:cNvSpPr>
          <p:nvPr/>
        </p:nvSpPr>
        <p:spPr bwMode="auto">
          <a:xfrm>
            <a:off x="1846263" y="3154363"/>
            <a:ext cx="6159500" cy="2997200"/>
          </a:xfrm>
          <a:custGeom>
            <a:avLst/>
            <a:gdLst>
              <a:gd name="T0" fmla="*/ 0 w 3880"/>
              <a:gd name="T1" fmla="*/ 192 h 1888"/>
              <a:gd name="T2" fmla="*/ 0 w 3880"/>
              <a:gd name="T3" fmla="*/ 1888 h 1888"/>
              <a:gd name="T4" fmla="*/ 3800 w 3880"/>
              <a:gd name="T5" fmla="*/ 1848 h 1888"/>
              <a:gd name="T6" fmla="*/ 3880 w 3880"/>
              <a:gd name="T7" fmla="*/ 0 h 1888"/>
              <a:gd name="T8" fmla="*/ 2980 w 3880"/>
              <a:gd name="T9" fmla="*/ 85 h 1888"/>
              <a:gd name="T10" fmla="*/ 2878 w 3880"/>
              <a:gd name="T11" fmla="*/ 122 h 1888"/>
              <a:gd name="T12" fmla="*/ 2818 w 3880"/>
              <a:gd name="T13" fmla="*/ 182 h 1888"/>
              <a:gd name="T14" fmla="*/ 2683 w 3880"/>
              <a:gd name="T15" fmla="*/ 365 h 1888"/>
              <a:gd name="T16" fmla="*/ 2602 w 3880"/>
              <a:gd name="T17" fmla="*/ 233 h 1888"/>
              <a:gd name="T18" fmla="*/ 2548 w 3880"/>
              <a:gd name="T19" fmla="*/ 206 h 1888"/>
              <a:gd name="T20" fmla="*/ 2419 w 3880"/>
              <a:gd name="T21" fmla="*/ 197 h 1888"/>
              <a:gd name="T22" fmla="*/ 2079 w 3880"/>
              <a:gd name="T23" fmla="*/ 243 h 1888"/>
              <a:gd name="T24" fmla="*/ 1921 w 3880"/>
              <a:gd name="T25" fmla="*/ 317 h 1888"/>
              <a:gd name="T26" fmla="*/ 1763 w 3880"/>
              <a:gd name="T27" fmla="*/ 456 h 1888"/>
              <a:gd name="T28" fmla="*/ 1643 w 3880"/>
              <a:gd name="T29" fmla="*/ 382 h 1888"/>
              <a:gd name="T30" fmla="*/ 1540 w 3880"/>
              <a:gd name="T31" fmla="*/ 345 h 1888"/>
              <a:gd name="T32" fmla="*/ 1096 w 3880"/>
              <a:gd name="T33" fmla="*/ 288 h 1888"/>
              <a:gd name="T34" fmla="*/ 960 w 3880"/>
              <a:gd name="T35" fmla="*/ 288 h 1888"/>
              <a:gd name="T36" fmla="*/ 0 w 3880"/>
              <a:gd name="T37" fmla="*/ 192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80" h="1888">
                <a:moveTo>
                  <a:pt x="0" y="192"/>
                </a:moveTo>
                <a:lnTo>
                  <a:pt x="0" y="1888"/>
                </a:lnTo>
                <a:lnTo>
                  <a:pt x="3800" y="1848"/>
                </a:lnTo>
                <a:lnTo>
                  <a:pt x="3880" y="0"/>
                </a:lnTo>
                <a:lnTo>
                  <a:pt x="2980" y="85"/>
                </a:lnTo>
                <a:lnTo>
                  <a:pt x="2878" y="122"/>
                </a:lnTo>
                <a:lnTo>
                  <a:pt x="2818" y="182"/>
                </a:lnTo>
                <a:lnTo>
                  <a:pt x="2683" y="365"/>
                </a:lnTo>
                <a:lnTo>
                  <a:pt x="2602" y="233"/>
                </a:lnTo>
                <a:lnTo>
                  <a:pt x="2548" y="206"/>
                </a:lnTo>
                <a:lnTo>
                  <a:pt x="2419" y="197"/>
                </a:lnTo>
                <a:lnTo>
                  <a:pt x="2079" y="243"/>
                </a:lnTo>
                <a:lnTo>
                  <a:pt x="1921" y="317"/>
                </a:lnTo>
                <a:lnTo>
                  <a:pt x="1763" y="456"/>
                </a:lnTo>
                <a:lnTo>
                  <a:pt x="1643" y="382"/>
                </a:lnTo>
                <a:lnTo>
                  <a:pt x="1540" y="345"/>
                </a:lnTo>
                <a:lnTo>
                  <a:pt x="1096" y="288"/>
                </a:lnTo>
                <a:lnTo>
                  <a:pt x="960" y="288"/>
                </a:lnTo>
                <a:lnTo>
                  <a:pt x="0" y="192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06" name="AutoShape 10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07" name="AutoShape 11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08" name="AutoShape 12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09" name="AutoShape 13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4110" name="Freeform 14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11" name="Freeform 15"/>
          <p:cNvSpPr>
            <a:spLocks/>
          </p:cNvSpPr>
          <p:nvPr/>
        </p:nvSpPr>
        <p:spPr bwMode="auto">
          <a:xfrm>
            <a:off x="6623050" y="3086101"/>
            <a:ext cx="63500" cy="1905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12" name="Freeform 16"/>
          <p:cNvSpPr>
            <a:spLocks/>
          </p:cNvSpPr>
          <p:nvPr/>
        </p:nvSpPr>
        <p:spPr bwMode="auto">
          <a:xfrm>
            <a:off x="7042150" y="29464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13" name="Freeform 17"/>
          <p:cNvSpPr>
            <a:spLocks/>
          </p:cNvSpPr>
          <p:nvPr/>
        </p:nvSpPr>
        <p:spPr bwMode="auto">
          <a:xfrm>
            <a:off x="5492750" y="3314700"/>
            <a:ext cx="63500" cy="1270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14" name="Freeform 18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15" name="Freeform 19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4116" name="Rectangle 20"/>
          <p:cNvSpPr>
            <a:spLocks noChangeArrowheads="1"/>
          </p:cNvSpPr>
          <p:nvPr/>
        </p:nvSpPr>
        <p:spPr bwMode="auto">
          <a:xfrm>
            <a:off x="4586290" y="3421064"/>
            <a:ext cx="103187" cy="12096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4117" name="Rectangle 21"/>
          <p:cNvSpPr>
            <a:spLocks noChangeArrowheads="1"/>
          </p:cNvSpPr>
          <p:nvPr/>
        </p:nvSpPr>
        <p:spPr bwMode="auto">
          <a:xfrm>
            <a:off x="6065840" y="3189290"/>
            <a:ext cx="103187" cy="18573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4118" name="Rectangle 22" descr="Dark horizontal"/>
          <p:cNvSpPr>
            <a:spLocks noChangeArrowheads="1"/>
          </p:cNvSpPr>
          <p:nvPr/>
        </p:nvSpPr>
        <p:spPr bwMode="auto">
          <a:xfrm>
            <a:off x="4591050" y="4262438"/>
            <a:ext cx="90488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4119" name="Rectangle 23" descr="Dark horizontal"/>
          <p:cNvSpPr>
            <a:spLocks noChangeArrowheads="1"/>
          </p:cNvSpPr>
          <p:nvPr/>
        </p:nvSpPr>
        <p:spPr bwMode="auto">
          <a:xfrm>
            <a:off x="6067425" y="4681538"/>
            <a:ext cx="95250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37994" y="2303204"/>
            <a:ext cx="143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osing stream</a:t>
            </a:r>
          </a:p>
        </p:txBody>
      </p:sp>
    </p:spTree>
    <p:extLst>
      <p:ext uri="{BB962C8B-B14F-4D97-AF65-F5344CB8AC3E}">
        <p14:creationId xmlns:p14="http://schemas.microsoft.com/office/powerpoint/2010/main" val="42386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8979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8982" name="AutoShape 6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8983" name="AutoShape 7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8984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85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86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87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88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89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90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8991" name="Freeform 15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92" name="Freeform 16"/>
          <p:cNvSpPr>
            <a:spLocks/>
          </p:cNvSpPr>
          <p:nvPr/>
        </p:nvSpPr>
        <p:spPr bwMode="auto">
          <a:xfrm>
            <a:off x="6546850" y="31623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93" name="Freeform 17"/>
          <p:cNvSpPr>
            <a:spLocks/>
          </p:cNvSpPr>
          <p:nvPr/>
        </p:nvSpPr>
        <p:spPr bwMode="auto">
          <a:xfrm>
            <a:off x="7029450" y="30988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94" name="Freeform 18"/>
          <p:cNvSpPr>
            <a:spLocks/>
          </p:cNvSpPr>
          <p:nvPr/>
        </p:nvSpPr>
        <p:spPr bwMode="auto">
          <a:xfrm>
            <a:off x="5416550" y="3314701"/>
            <a:ext cx="139700" cy="6477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95" name="Freeform 19"/>
          <p:cNvSpPr>
            <a:spLocks/>
          </p:cNvSpPr>
          <p:nvPr/>
        </p:nvSpPr>
        <p:spPr bwMode="auto">
          <a:xfrm>
            <a:off x="2470150" y="3390901"/>
            <a:ext cx="127000" cy="306388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98" name="Freeform 22"/>
          <p:cNvSpPr>
            <a:spLocks/>
          </p:cNvSpPr>
          <p:nvPr/>
        </p:nvSpPr>
        <p:spPr bwMode="auto">
          <a:xfrm>
            <a:off x="1622425" y="3598863"/>
            <a:ext cx="6356350" cy="2698751"/>
          </a:xfrm>
          <a:custGeom>
            <a:avLst/>
            <a:gdLst>
              <a:gd name="T0" fmla="*/ 19 w 4004"/>
              <a:gd name="T1" fmla="*/ 74 h 1700"/>
              <a:gd name="T2" fmla="*/ 74 w 4004"/>
              <a:gd name="T3" fmla="*/ 1700 h 1700"/>
              <a:gd name="T4" fmla="*/ 4004 w 4004"/>
              <a:gd name="T5" fmla="*/ 1635 h 1700"/>
              <a:gd name="T6" fmla="*/ 3920 w 4004"/>
              <a:gd name="T7" fmla="*/ 18 h 1700"/>
              <a:gd name="T8" fmla="*/ 3642 w 4004"/>
              <a:gd name="T9" fmla="*/ 18 h 1700"/>
              <a:gd name="T10" fmla="*/ 3549 w 4004"/>
              <a:gd name="T11" fmla="*/ 37 h 1700"/>
              <a:gd name="T12" fmla="*/ 3354 w 4004"/>
              <a:gd name="T13" fmla="*/ 83 h 1700"/>
              <a:gd name="T14" fmla="*/ 3094 w 4004"/>
              <a:gd name="T15" fmla="*/ 139 h 1700"/>
              <a:gd name="T16" fmla="*/ 2926 w 4004"/>
              <a:gd name="T17" fmla="*/ 251 h 1700"/>
              <a:gd name="T18" fmla="*/ 2899 w 4004"/>
              <a:gd name="T19" fmla="*/ 306 h 1700"/>
              <a:gd name="T20" fmla="*/ 2852 w 4004"/>
              <a:gd name="T21" fmla="*/ 604 h 1700"/>
              <a:gd name="T22" fmla="*/ 2731 w 4004"/>
              <a:gd name="T23" fmla="*/ 446 h 1700"/>
              <a:gd name="T24" fmla="*/ 2638 w 4004"/>
              <a:gd name="T25" fmla="*/ 409 h 1700"/>
              <a:gd name="T26" fmla="*/ 2369 w 4004"/>
              <a:gd name="T27" fmla="*/ 409 h 1700"/>
              <a:gd name="T28" fmla="*/ 2165 w 4004"/>
              <a:gd name="T29" fmla="*/ 418 h 1700"/>
              <a:gd name="T30" fmla="*/ 2016 w 4004"/>
              <a:gd name="T31" fmla="*/ 436 h 1700"/>
              <a:gd name="T32" fmla="*/ 1942 w 4004"/>
              <a:gd name="T33" fmla="*/ 520 h 1700"/>
              <a:gd name="T34" fmla="*/ 1914 w 4004"/>
              <a:gd name="T35" fmla="*/ 650 h 1700"/>
              <a:gd name="T36" fmla="*/ 1858 w 4004"/>
              <a:gd name="T37" fmla="*/ 641 h 1700"/>
              <a:gd name="T38" fmla="*/ 1821 w 4004"/>
              <a:gd name="T39" fmla="*/ 520 h 1700"/>
              <a:gd name="T40" fmla="*/ 1700 w 4004"/>
              <a:gd name="T41" fmla="*/ 399 h 1700"/>
              <a:gd name="T42" fmla="*/ 1486 w 4004"/>
              <a:gd name="T43" fmla="*/ 251 h 1700"/>
              <a:gd name="T44" fmla="*/ 1301 w 4004"/>
              <a:gd name="T45" fmla="*/ 176 h 1700"/>
              <a:gd name="T46" fmla="*/ 1124 w 4004"/>
              <a:gd name="T47" fmla="*/ 167 h 1700"/>
              <a:gd name="T48" fmla="*/ 1003 w 4004"/>
              <a:gd name="T49" fmla="*/ 167 h 1700"/>
              <a:gd name="T50" fmla="*/ 836 w 4004"/>
              <a:gd name="T51" fmla="*/ 167 h 1700"/>
              <a:gd name="T52" fmla="*/ 622 w 4004"/>
              <a:gd name="T53" fmla="*/ 111 h 1700"/>
              <a:gd name="T54" fmla="*/ 492 w 4004"/>
              <a:gd name="T55" fmla="*/ 65 h 1700"/>
              <a:gd name="T56" fmla="*/ 232 w 4004"/>
              <a:gd name="T57" fmla="*/ 0 h 1700"/>
              <a:gd name="T58" fmla="*/ 0 w 4004"/>
              <a:gd name="T59" fmla="*/ 0 h 1700"/>
              <a:gd name="T60" fmla="*/ 19 w 4004"/>
              <a:gd name="T61" fmla="*/ 74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004" h="1700">
                <a:moveTo>
                  <a:pt x="19" y="74"/>
                </a:moveTo>
                <a:lnTo>
                  <a:pt x="74" y="1700"/>
                </a:lnTo>
                <a:lnTo>
                  <a:pt x="4004" y="1635"/>
                </a:lnTo>
                <a:lnTo>
                  <a:pt x="3920" y="18"/>
                </a:lnTo>
                <a:lnTo>
                  <a:pt x="3642" y="18"/>
                </a:lnTo>
                <a:lnTo>
                  <a:pt x="3549" y="37"/>
                </a:lnTo>
                <a:lnTo>
                  <a:pt x="3354" y="83"/>
                </a:lnTo>
                <a:lnTo>
                  <a:pt x="3094" y="139"/>
                </a:lnTo>
                <a:lnTo>
                  <a:pt x="2926" y="251"/>
                </a:lnTo>
                <a:lnTo>
                  <a:pt x="2899" y="306"/>
                </a:lnTo>
                <a:lnTo>
                  <a:pt x="2852" y="604"/>
                </a:lnTo>
                <a:lnTo>
                  <a:pt x="2731" y="446"/>
                </a:lnTo>
                <a:lnTo>
                  <a:pt x="2638" y="409"/>
                </a:lnTo>
                <a:lnTo>
                  <a:pt x="2369" y="409"/>
                </a:lnTo>
                <a:lnTo>
                  <a:pt x="2165" y="418"/>
                </a:lnTo>
                <a:lnTo>
                  <a:pt x="2016" y="436"/>
                </a:lnTo>
                <a:lnTo>
                  <a:pt x="1942" y="520"/>
                </a:lnTo>
                <a:lnTo>
                  <a:pt x="1914" y="650"/>
                </a:lnTo>
                <a:lnTo>
                  <a:pt x="1858" y="641"/>
                </a:lnTo>
                <a:lnTo>
                  <a:pt x="1821" y="520"/>
                </a:lnTo>
                <a:lnTo>
                  <a:pt x="1700" y="399"/>
                </a:lnTo>
                <a:lnTo>
                  <a:pt x="1486" y="251"/>
                </a:lnTo>
                <a:lnTo>
                  <a:pt x="1301" y="176"/>
                </a:lnTo>
                <a:lnTo>
                  <a:pt x="1124" y="167"/>
                </a:lnTo>
                <a:lnTo>
                  <a:pt x="1003" y="167"/>
                </a:lnTo>
                <a:lnTo>
                  <a:pt x="836" y="167"/>
                </a:lnTo>
                <a:lnTo>
                  <a:pt x="622" y="111"/>
                </a:lnTo>
                <a:lnTo>
                  <a:pt x="492" y="65"/>
                </a:lnTo>
                <a:lnTo>
                  <a:pt x="232" y="0"/>
                </a:lnTo>
                <a:lnTo>
                  <a:pt x="0" y="0"/>
                </a:lnTo>
                <a:lnTo>
                  <a:pt x="19" y="74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81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8996" name="Rectangle 20"/>
          <p:cNvSpPr>
            <a:spLocks noChangeArrowheads="1"/>
          </p:cNvSpPr>
          <p:nvPr/>
        </p:nvSpPr>
        <p:spPr bwMode="auto">
          <a:xfrm>
            <a:off x="4556125" y="3421064"/>
            <a:ext cx="103188" cy="165258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8997" name="Rectangle 21"/>
          <p:cNvSpPr>
            <a:spLocks noChangeArrowheads="1"/>
          </p:cNvSpPr>
          <p:nvPr/>
        </p:nvSpPr>
        <p:spPr bwMode="auto">
          <a:xfrm>
            <a:off x="6065840" y="3189290"/>
            <a:ext cx="103187" cy="18573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8999" name="Freeform 23"/>
          <p:cNvSpPr>
            <a:spLocks/>
          </p:cNvSpPr>
          <p:nvPr/>
        </p:nvSpPr>
        <p:spPr bwMode="auto">
          <a:xfrm>
            <a:off x="3375025" y="3721101"/>
            <a:ext cx="127000" cy="306388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9000" name="Rectangle 24" descr="Dark horizontal"/>
          <p:cNvSpPr>
            <a:spLocks noChangeArrowheads="1"/>
          </p:cNvSpPr>
          <p:nvPr/>
        </p:nvSpPr>
        <p:spPr bwMode="auto">
          <a:xfrm>
            <a:off x="4562475" y="4700589"/>
            <a:ext cx="90488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9001" name="Rectangle 25" descr="Dark horizontal"/>
          <p:cNvSpPr>
            <a:spLocks noChangeArrowheads="1"/>
          </p:cNvSpPr>
          <p:nvPr/>
        </p:nvSpPr>
        <p:spPr bwMode="auto">
          <a:xfrm>
            <a:off x="6067425" y="4672014"/>
            <a:ext cx="95250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704311" y="2345883"/>
            <a:ext cx="143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osing stream</a:t>
            </a:r>
          </a:p>
        </p:txBody>
      </p:sp>
    </p:spTree>
    <p:extLst>
      <p:ext uri="{BB962C8B-B14F-4D97-AF65-F5344CB8AC3E}">
        <p14:creationId xmlns:p14="http://schemas.microsoft.com/office/powerpoint/2010/main" val="30787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03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80004" name="AutoShape 4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05" name="AutoShape 5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06" name="AutoShape 6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07" name="AutoShape 7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08" name="AutoShape 8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09" name="AutoShape 9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0" name="AutoShape 10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1" name="AutoShape 11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2" name="AutoShape 12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4" name="Freeform 14"/>
          <p:cNvSpPr>
            <a:spLocks/>
          </p:cNvSpPr>
          <p:nvPr/>
        </p:nvSpPr>
        <p:spPr bwMode="auto">
          <a:xfrm>
            <a:off x="6546850" y="31623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5" name="Freeform 15"/>
          <p:cNvSpPr>
            <a:spLocks/>
          </p:cNvSpPr>
          <p:nvPr/>
        </p:nvSpPr>
        <p:spPr bwMode="auto">
          <a:xfrm>
            <a:off x="7029450" y="30988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6" name="Freeform 16"/>
          <p:cNvSpPr>
            <a:spLocks/>
          </p:cNvSpPr>
          <p:nvPr/>
        </p:nvSpPr>
        <p:spPr bwMode="auto">
          <a:xfrm>
            <a:off x="5416550" y="3314701"/>
            <a:ext cx="139700" cy="6477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7" name="Freeform 17"/>
          <p:cNvSpPr>
            <a:spLocks/>
          </p:cNvSpPr>
          <p:nvPr/>
        </p:nvSpPr>
        <p:spPr bwMode="auto">
          <a:xfrm>
            <a:off x="2470150" y="3390901"/>
            <a:ext cx="127000" cy="306388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8" name="Freeform 18"/>
          <p:cNvSpPr>
            <a:spLocks/>
          </p:cNvSpPr>
          <p:nvPr/>
        </p:nvSpPr>
        <p:spPr bwMode="auto">
          <a:xfrm>
            <a:off x="1622425" y="3598863"/>
            <a:ext cx="6356350" cy="2698751"/>
          </a:xfrm>
          <a:custGeom>
            <a:avLst/>
            <a:gdLst>
              <a:gd name="T0" fmla="*/ 19 w 4004"/>
              <a:gd name="T1" fmla="*/ 74 h 1700"/>
              <a:gd name="T2" fmla="*/ 74 w 4004"/>
              <a:gd name="T3" fmla="*/ 1700 h 1700"/>
              <a:gd name="T4" fmla="*/ 4004 w 4004"/>
              <a:gd name="T5" fmla="*/ 1635 h 1700"/>
              <a:gd name="T6" fmla="*/ 3920 w 4004"/>
              <a:gd name="T7" fmla="*/ 18 h 1700"/>
              <a:gd name="T8" fmla="*/ 3642 w 4004"/>
              <a:gd name="T9" fmla="*/ 18 h 1700"/>
              <a:gd name="T10" fmla="*/ 3549 w 4004"/>
              <a:gd name="T11" fmla="*/ 37 h 1700"/>
              <a:gd name="T12" fmla="*/ 3354 w 4004"/>
              <a:gd name="T13" fmla="*/ 83 h 1700"/>
              <a:gd name="T14" fmla="*/ 3094 w 4004"/>
              <a:gd name="T15" fmla="*/ 139 h 1700"/>
              <a:gd name="T16" fmla="*/ 2926 w 4004"/>
              <a:gd name="T17" fmla="*/ 251 h 1700"/>
              <a:gd name="T18" fmla="*/ 2899 w 4004"/>
              <a:gd name="T19" fmla="*/ 306 h 1700"/>
              <a:gd name="T20" fmla="*/ 2852 w 4004"/>
              <a:gd name="T21" fmla="*/ 604 h 1700"/>
              <a:gd name="T22" fmla="*/ 2731 w 4004"/>
              <a:gd name="T23" fmla="*/ 446 h 1700"/>
              <a:gd name="T24" fmla="*/ 2638 w 4004"/>
              <a:gd name="T25" fmla="*/ 409 h 1700"/>
              <a:gd name="T26" fmla="*/ 2369 w 4004"/>
              <a:gd name="T27" fmla="*/ 409 h 1700"/>
              <a:gd name="T28" fmla="*/ 2165 w 4004"/>
              <a:gd name="T29" fmla="*/ 418 h 1700"/>
              <a:gd name="T30" fmla="*/ 2016 w 4004"/>
              <a:gd name="T31" fmla="*/ 436 h 1700"/>
              <a:gd name="T32" fmla="*/ 1942 w 4004"/>
              <a:gd name="T33" fmla="*/ 520 h 1700"/>
              <a:gd name="T34" fmla="*/ 1914 w 4004"/>
              <a:gd name="T35" fmla="*/ 650 h 1700"/>
              <a:gd name="T36" fmla="*/ 1858 w 4004"/>
              <a:gd name="T37" fmla="*/ 641 h 1700"/>
              <a:gd name="T38" fmla="*/ 1821 w 4004"/>
              <a:gd name="T39" fmla="*/ 520 h 1700"/>
              <a:gd name="T40" fmla="*/ 1700 w 4004"/>
              <a:gd name="T41" fmla="*/ 399 h 1700"/>
              <a:gd name="T42" fmla="*/ 1514 w 4004"/>
              <a:gd name="T43" fmla="*/ 279 h 1700"/>
              <a:gd name="T44" fmla="*/ 1319 w 4004"/>
              <a:gd name="T45" fmla="*/ 223 h 1700"/>
              <a:gd name="T46" fmla="*/ 1152 w 4004"/>
              <a:gd name="T47" fmla="*/ 204 h 1700"/>
              <a:gd name="T48" fmla="*/ 985 w 4004"/>
              <a:gd name="T49" fmla="*/ 195 h 1700"/>
              <a:gd name="T50" fmla="*/ 836 w 4004"/>
              <a:gd name="T51" fmla="*/ 167 h 1700"/>
              <a:gd name="T52" fmla="*/ 622 w 4004"/>
              <a:gd name="T53" fmla="*/ 111 h 1700"/>
              <a:gd name="T54" fmla="*/ 492 w 4004"/>
              <a:gd name="T55" fmla="*/ 65 h 1700"/>
              <a:gd name="T56" fmla="*/ 232 w 4004"/>
              <a:gd name="T57" fmla="*/ 0 h 1700"/>
              <a:gd name="T58" fmla="*/ 0 w 4004"/>
              <a:gd name="T59" fmla="*/ 0 h 1700"/>
              <a:gd name="T60" fmla="*/ 19 w 4004"/>
              <a:gd name="T61" fmla="*/ 74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004" h="1700">
                <a:moveTo>
                  <a:pt x="19" y="74"/>
                </a:moveTo>
                <a:lnTo>
                  <a:pt x="74" y="1700"/>
                </a:lnTo>
                <a:lnTo>
                  <a:pt x="4004" y="1635"/>
                </a:lnTo>
                <a:lnTo>
                  <a:pt x="3920" y="18"/>
                </a:lnTo>
                <a:lnTo>
                  <a:pt x="3642" y="18"/>
                </a:lnTo>
                <a:lnTo>
                  <a:pt x="3549" y="37"/>
                </a:lnTo>
                <a:lnTo>
                  <a:pt x="3354" y="83"/>
                </a:lnTo>
                <a:lnTo>
                  <a:pt x="3094" y="139"/>
                </a:lnTo>
                <a:lnTo>
                  <a:pt x="2926" y="251"/>
                </a:lnTo>
                <a:lnTo>
                  <a:pt x="2899" y="306"/>
                </a:lnTo>
                <a:lnTo>
                  <a:pt x="2852" y="604"/>
                </a:lnTo>
                <a:lnTo>
                  <a:pt x="2731" y="446"/>
                </a:lnTo>
                <a:lnTo>
                  <a:pt x="2638" y="409"/>
                </a:lnTo>
                <a:lnTo>
                  <a:pt x="2369" y="409"/>
                </a:lnTo>
                <a:lnTo>
                  <a:pt x="2165" y="418"/>
                </a:lnTo>
                <a:lnTo>
                  <a:pt x="2016" y="436"/>
                </a:lnTo>
                <a:lnTo>
                  <a:pt x="1942" y="520"/>
                </a:lnTo>
                <a:lnTo>
                  <a:pt x="1914" y="650"/>
                </a:lnTo>
                <a:lnTo>
                  <a:pt x="1858" y="641"/>
                </a:lnTo>
                <a:lnTo>
                  <a:pt x="1821" y="520"/>
                </a:lnTo>
                <a:lnTo>
                  <a:pt x="1700" y="399"/>
                </a:lnTo>
                <a:lnTo>
                  <a:pt x="1514" y="279"/>
                </a:lnTo>
                <a:lnTo>
                  <a:pt x="1319" y="223"/>
                </a:lnTo>
                <a:lnTo>
                  <a:pt x="1152" y="204"/>
                </a:lnTo>
                <a:lnTo>
                  <a:pt x="985" y="195"/>
                </a:lnTo>
                <a:lnTo>
                  <a:pt x="836" y="167"/>
                </a:lnTo>
                <a:lnTo>
                  <a:pt x="622" y="111"/>
                </a:lnTo>
                <a:lnTo>
                  <a:pt x="492" y="65"/>
                </a:lnTo>
                <a:lnTo>
                  <a:pt x="232" y="0"/>
                </a:lnTo>
                <a:lnTo>
                  <a:pt x="0" y="0"/>
                </a:lnTo>
                <a:lnTo>
                  <a:pt x="19" y="74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9" name="Freeform 19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20" name="Rectangle 20"/>
          <p:cNvSpPr>
            <a:spLocks noChangeArrowheads="1"/>
          </p:cNvSpPr>
          <p:nvPr/>
        </p:nvSpPr>
        <p:spPr bwMode="auto">
          <a:xfrm>
            <a:off x="4556125" y="3421064"/>
            <a:ext cx="103188" cy="165258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21" name="Rectangle 21"/>
          <p:cNvSpPr>
            <a:spLocks noChangeArrowheads="1"/>
          </p:cNvSpPr>
          <p:nvPr/>
        </p:nvSpPr>
        <p:spPr bwMode="auto">
          <a:xfrm>
            <a:off x="6065840" y="3189290"/>
            <a:ext cx="103187" cy="18573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23" name="Rectangle 23" descr="Dark horizontal"/>
          <p:cNvSpPr>
            <a:spLocks noChangeArrowheads="1"/>
          </p:cNvSpPr>
          <p:nvPr/>
        </p:nvSpPr>
        <p:spPr bwMode="auto">
          <a:xfrm>
            <a:off x="4562475" y="4705350"/>
            <a:ext cx="90488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24" name="Rectangle 24" descr="Dark horizontal"/>
          <p:cNvSpPr>
            <a:spLocks noChangeArrowheads="1"/>
          </p:cNvSpPr>
          <p:nvPr/>
        </p:nvSpPr>
        <p:spPr bwMode="auto">
          <a:xfrm>
            <a:off x="6067425" y="4681538"/>
            <a:ext cx="95250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03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80004" name="AutoShape 4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05" name="AutoShape 5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06" name="AutoShape 6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07" name="AutoShape 7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08" name="AutoShape 8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09" name="AutoShape 9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0" name="AutoShape 10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1" name="AutoShape 11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2" name="AutoShape 12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80014" name="Freeform 14"/>
          <p:cNvSpPr>
            <a:spLocks/>
          </p:cNvSpPr>
          <p:nvPr/>
        </p:nvSpPr>
        <p:spPr bwMode="auto">
          <a:xfrm>
            <a:off x="6546850" y="31623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5" name="Freeform 15"/>
          <p:cNvSpPr>
            <a:spLocks/>
          </p:cNvSpPr>
          <p:nvPr/>
        </p:nvSpPr>
        <p:spPr bwMode="auto">
          <a:xfrm>
            <a:off x="7029450" y="30988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6" name="Freeform 16"/>
          <p:cNvSpPr>
            <a:spLocks/>
          </p:cNvSpPr>
          <p:nvPr/>
        </p:nvSpPr>
        <p:spPr bwMode="auto">
          <a:xfrm>
            <a:off x="5416550" y="3314701"/>
            <a:ext cx="139700" cy="6477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7" name="Freeform 17"/>
          <p:cNvSpPr>
            <a:spLocks/>
          </p:cNvSpPr>
          <p:nvPr/>
        </p:nvSpPr>
        <p:spPr bwMode="auto">
          <a:xfrm>
            <a:off x="2470150" y="3390901"/>
            <a:ext cx="127000" cy="306388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8" name="Freeform 18"/>
          <p:cNvSpPr>
            <a:spLocks/>
          </p:cNvSpPr>
          <p:nvPr/>
        </p:nvSpPr>
        <p:spPr bwMode="auto">
          <a:xfrm>
            <a:off x="1622425" y="3598863"/>
            <a:ext cx="6356350" cy="2698751"/>
          </a:xfrm>
          <a:custGeom>
            <a:avLst/>
            <a:gdLst>
              <a:gd name="T0" fmla="*/ 19 w 4004"/>
              <a:gd name="T1" fmla="*/ 74 h 1700"/>
              <a:gd name="T2" fmla="*/ 74 w 4004"/>
              <a:gd name="T3" fmla="*/ 1700 h 1700"/>
              <a:gd name="T4" fmla="*/ 4004 w 4004"/>
              <a:gd name="T5" fmla="*/ 1635 h 1700"/>
              <a:gd name="T6" fmla="*/ 3920 w 4004"/>
              <a:gd name="T7" fmla="*/ 18 h 1700"/>
              <a:gd name="T8" fmla="*/ 3642 w 4004"/>
              <a:gd name="T9" fmla="*/ 18 h 1700"/>
              <a:gd name="T10" fmla="*/ 3549 w 4004"/>
              <a:gd name="T11" fmla="*/ 37 h 1700"/>
              <a:gd name="T12" fmla="*/ 3354 w 4004"/>
              <a:gd name="T13" fmla="*/ 83 h 1700"/>
              <a:gd name="T14" fmla="*/ 3094 w 4004"/>
              <a:gd name="T15" fmla="*/ 139 h 1700"/>
              <a:gd name="T16" fmla="*/ 2926 w 4004"/>
              <a:gd name="T17" fmla="*/ 251 h 1700"/>
              <a:gd name="T18" fmla="*/ 2899 w 4004"/>
              <a:gd name="T19" fmla="*/ 306 h 1700"/>
              <a:gd name="T20" fmla="*/ 2852 w 4004"/>
              <a:gd name="T21" fmla="*/ 604 h 1700"/>
              <a:gd name="T22" fmla="*/ 2731 w 4004"/>
              <a:gd name="T23" fmla="*/ 446 h 1700"/>
              <a:gd name="T24" fmla="*/ 2638 w 4004"/>
              <a:gd name="T25" fmla="*/ 409 h 1700"/>
              <a:gd name="T26" fmla="*/ 2369 w 4004"/>
              <a:gd name="T27" fmla="*/ 409 h 1700"/>
              <a:gd name="T28" fmla="*/ 2165 w 4004"/>
              <a:gd name="T29" fmla="*/ 418 h 1700"/>
              <a:gd name="T30" fmla="*/ 2016 w 4004"/>
              <a:gd name="T31" fmla="*/ 436 h 1700"/>
              <a:gd name="T32" fmla="*/ 1942 w 4004"/>
              <a:gd name="T33" fmla="*/ 520 h 1700"/>
              <a:gd name="T34" fmla="*/ 1914 w 4004"/>
              <a:gd name="T35" fmla="*/ 650 h 1700"/>
              <a:gd name="T36" fmla="*/ 1858 w 4004"/>
              <a:gd name="T37" fmla="*/ 641 h 1700"/>
              <a:gd name="T38" fmla="*/ 1821 w 4004"/>
              <a:gd name="T39" fmla="*/ 520 h 1700"/>
              <a:gd name="T40" fmla="*/ 1700 w 4004"/>
              <a:gd name="T41" fmla="*/ 399 h 1700"/>
              <a:gd name="T42" fmla="*/ 1514 w 4004"/>
              <a:gd name="T43" fmla="*/ 279 h 1700"/>
              <a:gd name="T44" fmla="*/ 1319 w 4004"/>
              <a:gd name="T45" fmla="*/ 223 h 1700"/>
              <a:gd name="T46" fmla="*/ 1152 w 4004"/>
              <a:gd name="T47" fmla="*/ 204 h 1700"/>
              <a:gd name="T48" fmla="*/ 985 w 4004"/>
              <a:gd name="T49" fmla="*/ 195 h 1700"/>
              <a:gd name="T50" fmla="*/ 836 w 4004"/>
              <a:gd name="T51" fmla="*/ 167 h 1700"/>
              <a:gd name="T52" fmla="*/ 622 w 4004"/>
              <a:gd name="T53" fmla="*/ 111 h 1700"/>
              <a:gd name="T54" fmla="*/ 492 w 4004"/>
              <a:gd name="T55" fmla="*/ 65 h 1700"/>
              <a:gd name="T56" fmla="*/ 232 w 4004"/>
              <a:gd name="T57" fmla="*/ 0 h 1700"/>
              <a:gd name="T58" fmla="*/ 0 w 4004"/>
              <a:gd name="T59" fmla="*/ 0 h 1700"/>
              <a:gd name="T60" fmla="*/ 19 w 4004"/>
              <a:gd name="T61" fmla="*/ 74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004" h="1700">
                <a:moveTo>
                  <a:pt x="19" y="74"/>
                </a:moveTo>
                <a:lnTo>
                  <a:pt x="74" y="1700"/>
                </a:lnTo>
                <a:lnTo>
                  <a:pt x="4004" y="1635"/>
                </a:lnTo>
                <a:lnTo>
                  <a:pt x="3920" y="18"/>
                </a:lnTo>
                <a:lnTo>
                  <a:pt x="3642" y="18"/>
                </a:lnTo>
                <a:lnTo>
                  <a:pt x="3549" y="37"/>
                </a:lnTo>
                <a:lnTo>
                  <a:pt x="3354" y="83"/>
                </a:lnTo>
                <a:lnTo>
                  <a:pt x="3094" y="139"/>
                </a:lnTo>
                <a:lnTo>
                  <a:pt x="2926" y="251"/>
                </a:lnTo>
                <a:lnTo>
                  <a:pt x="2899" y="306"/>
                </a:lnTo>
                <a:lnTo>
                  <a:pt x="2852" y="604"/>
                </a:lnTo>
                <a:lnTo>
                  <a:pt x="2731" y="446"/>
                </a:lnTo>
                <a:lnTo>
                  <a:pt x="2638" y="409"/>
                </a:lnTo>
                <a:lnTo>
                  <a:pt x="2369" y="409"/>
                </a:lnTo>
                <a:lnTo>
                  <a:pt x="2165" y="418"/>
                </a:lnTo>
                <a:lnTo>
                  <a:pt x="2016" y="436"/>
                </a:lnTo>
                <a:lnTo>
                  <a:pt x="1942" y="520"/>
                </a:lnTo>
                <a:lnTo>
                  <a:pt x="1914" y="650"/>
                </a:lnTo>
                <a:lnTo>
                  <a:pt x="1858" y="641"/>
                </a:lnTo>
                <a:lnTo>
                  <a:pt x="1821" y="520"/>
                </a:lnTo>
                <a:lnTo>
                  <a:pt x="1700" y="399"/>
                </a:lnTo>
                <a:lnTo>
                  <a:pt x="1514" y="279"/>
                </a:lnTo>
                <a:lnTo>
                  <a:pt x="1319" y="223"/>
                </a:lnTo>
                <a:lnTo>
                  <a:pt x="1152" y="204"/>
                </a:lnTo>
                <a:lnTo>
                  <a:pt x="985" y="195"/>
                </a:lnTo>
                <a:lnTo>
                  <a:pt x="836" y="167"/>
                </a:lnTo>
                <a:lnTo>
                  <a:pt x="622" y="111"/>
                </a:lnTo>
                <a:lnTo>
                  <a:pt x="492" y="65"/>
                </a:lnTo>
                <a:lnTo>
                  <a:pt x="232" y="0"/>
                </a:lnTo>
                <a:lnTo>
                  <a:pt x="0" y="0"/>
                </a:lnTo>
                <a:lnTo>
                  <a:pt x="19" y="74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19" name="Freeform 19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20" name="Rectangle 20"/>
          <p:cNvSpPr>
            <a:spLocks noChangeArrowheads="1"/>
          </p:cNvSpPr>
          <p:nvPr/>
        </p:nvSpPr>
        <p:spPr bwMode="auto">
          <a:xfrm>
            <a:off x="4556125" y="3421064"/>
            <a:ext cx="103188" cy="165258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21" name="Rectangle 21"/>
          <p:cNvSpPr>
            <a:spLocks noChangeArrowheads="1"/>
          </p:cNvSpPr>
          <p:nvPr/>
        </p:nvSpPr>
        <p:spPr bwMode="auto">
          <a:xfrm>
            <a:off x="6065840" y="3189290"/>
            <a:ext cx="103187" cy="18573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23" name="Rectangle 23" descr="Dark horizontal"/>
          <p:cNvSpPr>
            <a:spLocks noChangeArrowheads="1"/>
          </p:cNvSpPr>
          <p:nvPr/>
        </p:nvSpPr>
        <p:spPr bwMode="auto">
          <a:xfrm>
            <a:off x="4562475" y="4705350"/>
            <a:ext cx="90488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24" name="Rectangle 24" descr="Dark horizontal"/>
          <p:cNvSpPr>
            <a:spLocks noChangeArrowheads="1"/>
          </p:cNvSpPr>
          <p:nvPr/>
        </p:nvSpPr>
        <p:spPr bwMode="auto">
          <a:xfrm>
            <a:off x="6067425" y="4681538"/>
            <a:ext cx="95250" cy="361951"/>
          </a:xfrm>
          <a:prstGeom prst="rect">
            <a:avLst/>
          </a:prstGeom>
          <a:pattFill prst="dkHorz">
            <a:fgClr>
              <a:srgbClr val="000000">
                <a:alpha val="42999"/>
              </a:srgbClr>
            </a:fgClr>
            <a:bgClr>
              <a:srgbClr val="FFFFFF">
                <a:alpha val="42999"/>
              </a:srgb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544639"/>
            <a:ext cx="26162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29452" y="6519090"/>
            <a:ext cx="163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California DWR, 2017</a:t>
            </a:r>
          </a:p>
        </p:txBody>
      </p:sp>
    </p:spTree>
    <p:extLst>
      <p:ext uri="{BB962C8B-B14F-4D97-AF65-F5344CB8AC3E}">
        <p14:creationId xmlns:p14="http://schemas.microsoft.com/office/powerpoint/2010/main" val="32058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691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66694" name="Rectangle 6"/>
          <p:cNvSpPr>
            <a:spLocks noChangeArrowheads="1"/>
          </p:cNvSpPr>
          <p:nvPr/>
        </p:nvSpPr>
        <p:spPr bwMode="auto">
          <a:xfrm>
            <a:off x="1476377" y="4705351"/>
            <a:ext cx="6342063" cy="166528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693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6695" name="AutoShape 7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696" name="AutoShape 8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6697" name="AutoShape 9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698" name="AutoShape 10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699" name="AutoShape 11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700" name="AutoShape 12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701" name="AutoShape 13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702" name="AutoShape 14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703" name="AutoShape 15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66704" name="Freeform 16"/>
          <p:cNvSpPr>
            <a:spLocks/>
          </p:cNvSpPr>
          <p:nvPr/>
        </p:nvSpPr>
        <p:spPr bwMode="auto">
          <a:xfrm rot="342635">
            <a:off x="6546852" y="3162301"/>
            <a:ext cx="320675" cy="1082675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6705" name="Freeform 17"/>
          <p:cNvSpPr>
            <a:spLocks/>
          </p:cNvSpPr>
          <p:nvPr/>
        </p:nvSpPr>
        <p:spPr bwMode="auto">
          <a:xfrm>
            <a:off x="4298952" y="3505201"/>
            <a:ext cx="320675" cy="1031875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6706" name="Freeform 18"/>
          <p:cNvSpPr>
            <a:spLocks/>
          </p:cNvSpPr>
          <p:nvPr/>
        </p:nvSpPr>
        <p:spPr bwMode="auto">
          <a:xfrm>
            <a:off x="5416552" y="3314700"/>
            <a:ext cx="320675" cy="1177925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6707" name="Freeform 19"/>
          <p:cNvSpPr>
            <a:spLocks/>
          </p:cNvSpPr>
          <p:nvPr/>
        </p:nvSpPr>
        <p:spPr bwMode="auto">
          <a:xfrm>
            <a:off x="2813050" y="3594101"/>
            <a:ext cx="292100" cy="8763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Monitoring Network:  Seasonal Hydrographs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218711"/>
              </p:ext>
            </p:extLst>
          </p:nvPr>
        </p:nvGraphicFramePr>
        <p:xfrm>
          <a:off x="304800" y="838200"/>
          <a:ext cx="86106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62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Delayed Impact of Pumping on Stream Depletion</a:t>
            </a:r>
            <a:endParaRPr lang="en-US" dirty="0"/>
          </a:p>
        </p:txBody>
      </p:sp>
      <p:pic>
        <p:nvPicPr>
          <p:cNvPr id="32770" name="Picture 2" descr="C:\Users\thharter\Documents\Thom\Google Drive\P-Z Folders\SHOWS\Animations\GW-SW Animation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1"/>
            <a:ext cx="69342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7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24265"/>
            <a:ext cx="7112000" cy="297973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80" h="1856">
                <a:moveTo>
                  <a:pt x="0" y="78"/>
                </a:moveTo>
                <a:lnTo>
                  <a:pt x="156" y="113"/>
                </a:lnTo>
                <a:lnTo>
                  <a:pt x="320" y="185"/>
                </a:lnTo>
                <a:lnTo>
                  <a:pt x="526" y="249"/>
                </a:lnTo>
                <a:lnTo>
                  <a:pt x="1920" y="526"/>
                </a:lnTo>
                <a:lnTo>
                  <a:pt x="2894" y="277"/>
                </a:lnTo>
                <a:lnTo>
                  <a:pt x="3236" y="256"/>
                </a:lnTo>
                <a:lnTo>
                  <a:pt x="3364" y="227"/>
                </a:lnTo>
                <a:lnTo>
                  <a:pt x="3513" y="170"/>
                </a:lnTo>
                <a:lnTo>
                  <a:pt x="3691" y="121"/>
                </a:lnTo>
                <a:lnTo>
                  <a:pt x="4060" y="49"/>
                </a:lnTo>
                <a:lnTo>
                  <a:pt x="4480" y="0"/>
                </a:lnTo>
                <a:lnTo>
                  <a:pt x="4473" y="1856"/>
                </a:lnTo>
                <a:lnTo>
                  <a:pt x="14" y="1856"/>
                </a:lnTo>
                <a:lnTo>
                  <a:pt x="0" y="78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24265"/>
            <a:ext cx="7112000" cy="297973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80" h="1856">
                <a:moveTo>
                  <a:pt x="0" y="78"/>
                </a:moveTo>
                <a:lnTo>
                  <a:pt x="156" y="113"/>
                </a:lnTo>
                <a:lnTo>
                  <a:pt x="320" y="185"/>
                </a:lnTo>
                <a:lnTo>
                  <a:pt x="526" y="249"/>
                </a:lnTo>
                <a:lnTo>
                  <a:pt x="1920" y="526"/>
                </a:lnTo>
                <a:lnTo>
                  <a:pt x="2894" y="277"/>
                </a:lnTo>
                <a:lnTo>
                  <a:pt x="3236" y="256"/>
                </a:lnTo>
                <a:lnTo>
                  <a:pt x="3364" y="227"/>
                </a:lnTo>
                <a:lnTo>
                  <a:pt x="3513" y="170"/>
                </a:lnTo>
                <a:lnTo>
                  <a:pt x="3691" y="121"/>
                </a:lnTo>
                <a:lnTo>
                  <a:pt x="4060" y="49"/>
                </a:lnTo>
                <a:lnTo>
                  <a:pt x="4480" y="0"/>
                </a:lnTo>
                <a:lnTo>
                  <a:pt x="4473" y="1856"/>
                </a:lnTo>
                <a:lnTo>
                  <a:pt x="14" y="1856"/>
                </a:lnTo>
                <a:lnTo>
                  <a:pt x="0" y="78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010401" y="3048001"/>
            <a:ext cx="1315150" cy="412652"/>
          </a:xfrm>
          <a:custGeom>
            <a:avLst/>
            <a:gdLst>
              <a:gd name="connsiteX0" fmla="*/ 0 w 1158061"/>
              <a:gd name="connsiteY0" fmla="*/ 63305 h 351692"/>
              <a:gd name="connsiteX1" fmla="*/ 0 w 1158061"/>
              <a:gd name="connsiteY1" fmla="*/ 63305 h 351692"/>
              <a:gd name="connsiteX2" fmla="*/ 98474 w 1158061"/>
              <a:gd name="connsiteY2" fmla="*/ 98474 h 351692"/>
              <a:gd name="connsiteX3" fmla="*/ 161779 w 1158061"/>
              <a:gd name="connsiteY3" fmla="*/ 140677 h 351692"/>
              <a:gd name="connsiteX4" fmla="*/ 189914 w 1158061"/>
              <a:gd name="connsiteY4" fmla="*/ 182880 h 351692"/>
              <a:gd name="connsiteX5" fmla="*/ 196948 w 1158061"/>
              <a:gd name="connsiteY5" fmla="*/ 218049 h 351692"/>
              <a:gd name="connsiteX6" fmla="*/ 218049 w 1158061"/>
              <a:gd name="connsiteY6" fmla="*/ 225083 h 351692"/>
              <a:gd name="connsiteX7" fmla="*/ 239151 w 1158061"/>
              <a:gd name="connsiteY7" fmla="*/ 239151 h 351692"/>
              <a:gd name="connsiteX8" fmla="*/ 253219 w 1158061"/>
              <a:gd name="connsiteY8" fmla="*/ 323557 h 351692"/>
              <a:gd name="connsiteX9" fmla="*/ 267286 w 1158061"/>
              <a:gd name="connsiteY9" fmla="*/ 344658 h 351692"/>
              <a:gd name="connsiteX10" fmla="*/ 323557 w 1158061"/>
              <a:gd name="connsiteY10" fmla="*/ 337625 h 351692"/>
              <a:gd name="connsiteX11" fmla="*/ 344659 w 1158061"/>
              <a:gd name="connsiteY11" fmla="*/ 323557 h 351692"/>
              <a:gd name="connsiteX12" fmla="*/ 527539 w 1158061"/>
              <a:gd name="connsiteY12" fmla="*/ 316523 h 351692"/>
              <a:gd name="connsiteX13" fmla="*/ 590843 w 1158061"/>
              <a:gd name="connsiteY13" fmla="*/ 302455 h 351692"/>
              <a:gd name="connsiteX14" fmla="*/ 633046 w 1158061"/>
              <a:gd name="connsiteY14" fmla="*/ 288388 h 351692"/>
              <a:gd name="connsiteX15" fmla="*/ 661182 w 1158061"/>
              <a:gd name="connsiteY15" fmla="*/ 309489 h 351692"/>
              <a:gd name="connsiteX16" fmla="*/ 731520 w 1158061"/>
              <a:gd name="connsiteY16" fmla="*/ 337625 h 351692"/>
              <a:gd name="connsiteX17" fmla="*/ 766689 w 1158061"/>
              <a:gd name="connsiteY17" fmla="*/ 351692 h 351692"/>
              <a:gd name="connsiteX18" fmla="*/ 865163 w 1158061"/>
              <a:gd name="connsiteY18" fmla="*/ 344658 h 351692"/>
              <a:gd name="connsiteX19" fmla="*/ 928468 w 1158061"/>
              <a:gd name="connsiteY19" fmla="*/ 309489 h 351692"/>
              <a:gd name="connsiteX20" fmla="*/ 956603 w 1158061"/>
              <a:gd name="connsiteY20" fmla="*/ 302455 h 351692"/>
              <a:gd name="connsiteX21" fmla="*/ 977705 w 1158061"/>
              <a:gd name="connsiteY21" fmla="*/ 288388 h 351692"/>
              <a:gd name="connsiteX22" fmla="*/ 1097280 w 1158061"/>
              <a:gd name="connsiteY22" fmla="*/ 274320 h 351692"/>
              <a:gd name="connsiteX23" fmla="*/ 1146517 w 1158061"/>
              <a:gd name="connsiteY23" fmla="*/ 267286 h 351692"/>
              <a:gd name="connsiteX24" fmla="*/ 1153551 w 1158061"/>
              <a:gd name="connsiteY24" fmla="*/ 232117 h 351692"/>
              <a:gd name="connsiteX25" fmla="*/ 1132449 w 1158061"/>
              <a:gd name="connsiteY25" fmla="*/ 63305 h 351692"/>
              <a:gd name="connsiteX26" fmla="*/ 1118382 w 1158061"/>
              <a:gd name="connsiteY26" fmla="*/ 21102 h 351692"/>
              <a:gd name="connsiteX27" fmla="*/ 1111348 w 1158061"/>
              <a:gd name="connsiteY27" fmla="*/ 0 h 351692"/>
              <a:gd name="connsiteX28" fmla="*/ 1048043 w 1158061"/>
              <a:gd name="connsiteY28" fmla="*/ 7034 h 351692"/>
              <a:gd name="connsiteX29" fmla="*/ 1019908 w 1158061"/>
              <a:gd name="connsiteY29" fmla="*/ 21102 h 351692"/>
              <a:gd name="connsiteX30" fmla="*/ 991773 w 1158061"/>
              <a:gd name="connsiteY30" fmla="*/ 28135 h 351692"/>
              <a:gd name="connsiteX31" fmla="*/ 879231 w 1158061"/>
              <a:gd name="connsiteY31" fmla="*/ 42203 h 351692"/>
              <a:gd name="connsiteX32" fmla="*/ 858129 w 1158061"/>
              <a:gd name="connsiteY32" fmla="*/ 49237 h 351692"/>
              <a:gd name="connsiteX33" fmla="*/ 801859 w 1158061"/>
              <a:gd name="connsiteY33" fmla="*/ 63305 h 351692"/>
              <a:gd name="connsiteX34" fmla="*/ 780757 w 1158061"/>
              <a:gd name="connsiteY34" fmla="*/ 70338 h 351692"/>
              <a:gd name="connsiteX35" fmla="*/ 724486 w 1158061"/>
              <a:gd name="connsiteY35" fmla="*/ 84406 h 351692"/>
              <a:gd name="connsiteX36" fmla="*/ 682283 w 1158061"/>
              <a:gd name="connsiteY36" fmla="*/ 105508 h 351692"/>
              <a:gd name="connsiteX37" fmla="*/ 661182 w 1158061"/>
              <a:gd name="connsiteY37" fmla="*/ 119575 h 351692"/>
              <a:gd name="connsiteX38" fmla="*/ 626013 w 1158061"/>
              <a:gd name="connsiteY38" fmla="*/ 126609 h 351692"/>
              <a:gd name="connsiteX39" fmla="*/ 534573 w 1158061"/>
              <a:gd name="connsiteY39" fmla="*/ 105508 h 351692"/>
              <a:gd name="connsiteX40" fmla="*/ 407963 w 1158061"/>
              <a:gd name="connsiteY40" fmla="*/ 91440 h 351692"/>
              <a:gd name="connsiteX41" fmla="*/ 372794 w 1158061"/>
              <a:gd name="connsiteY41" fmla="*/ 84406 h 351692"/>
              <a:gd name="connsiteX42" fmla="*/ 351693 w 1158061"/>
              <a:gd name="connsiteY42" fmla="*/ 77372 h 351692"/>
              <a:gd name="connsiteX43" fmla="*/ 295422 w 1158061"/>
              <a:gd name="connsiteY43" fmla="*/ 70338 h 351692"/>
              <a:gd name="connsiteX44" fmla="*/ 274320 w 1158061"/>
              <a:gd name="connsiteY44" fmla="*/ 56271 h 351692"/>
              <a:gd name="connsiteX45" fmla="*/ 253219 w 1158061"/>
              <a:gd name="connsiteY45" fmla="*/ 49237 h 351692"/>
              <a:gd name="connsiteX46" fmla="*/ 63305 w 1158061"/>
              <a:gd name="connsiteY46" fmla="*/ 49237 h 351692"/>
              <a:gd name="connsiteX47" fmla="*/ 63305 w 1158061"/>
              <a:gd name="connsiteY47" fmla="*/ 49237 h 35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8061" h="351692">
                <a:moveTo>
                  <a:pt x="0" y="63305"/>
                </a:moveTo>
                <a:lnTo>
                  <a:pt x="0" y="63305"/>
                </a:lnTo>
                <a:cubicBezTo>
                  <a:pt x="32825" y="75028"/>
                  <a:pt x="66350" y="84948"/>
                  <a:pt x="98474" y="98474"/>
                </a:cubicBezTo>
                <a:cubicBezTo>
                  <a:pt x="119096" y="107157"/>
                  <a:pt x="143801" y="127193"/>
                  <a:pt x="161779" y="140677"/>
                </a:cubicBezTo>
                <a:cubicBezTo>
                  <a:pt x="171157" y="154745"/>
                  <a:pt x="186598" y="166301"/>
                  <a:pt x="189914" y="182880"/>
                </a:cubicBezTo>
                <a:cubicBezTo>
                  <a:pt x="192259" y="194603"/>
                  <a:pt x="190317" y="208102"/>
                  <a:pt x="196948" y="218049"/>
                </a:cubicBezTo>
                <a:cubicBezTo>
                  <a:pt x="201061" y="224218"/>
                  <a:pt x="211418" y="221767"/>
                  <a:pt x="218049" y="225083"/>
                </a:cubicBezTo>
                <a:cubicBezTo>
                  <a:pt x="225610" y="228864"/>
                  <a:pt x="232117" y="234462"/>
                  <a:pt x="239151" y="239151"/>
                </a:cubicBezTo>
                <a:cubicBezTo>
                  <a:pt x="241380" y="259211"/>
                  <a:pt x="241435" y="299989"/>
                  <a:pt x="253219" y="323557"/>
                </a:cubicBezTo>
                <a:cubicBezTo>
                  <a:pt x="256999" y="331118"/>
                  <a:pt x="262597" y="337624"/>
                  <a:pt x="267286" y="344658"/>
                </a:cubicBezTo>
                <a:cubicBezTo>
                  <a:pt x="286043" y="342314"/>
                  <a:pt x="305320" y="342599"/>
                  <a:pt x="323557" y="337625"/>
                </a:cubicBezTo>
                <a:cubicBezTo>
                  <a:pt x="331713" y="335401"/>
                  <a:pt x="336250" y="324427"/>
                  <a:pt x="344659" y="323557"/>
                </a:cubicBezTo>
                <a:cubicBezTo>
                  <a:pt x="405340" y="317280"/>
                  <a:pt x="466579" y="318868"/>
                  <a:pt x="527539" y="316523"/>
                </a:cubicBezTo>
                <a:cubicBezTo>
                  <a:pt x="587902" y="296401"/>
                  <a:pt x="491829" y="327208"/>
                  <a:pt x="590843" y="302455"/>
                </a:cubicBezTo>
                <a:cubicBezTo>
                  <a:pt x="605229" y="298859"/>
                  <a:pt x="633046" y="288388"/>
                  <a:pt x="633046" y="288388"/>
                </a:cubicBezTo>
                <a:cubicBezTo>
                  <a:pt x="642425" y="295422"/>
                  <a:pt x="651241" y="303276"/>
                  <a:pt x="661182" y="309489"/>
                </a:cubicBezTo>
                <a:cubicBezTo>
                  <a:pt x="690508" y="327818"/>
                  <a:pt x="696442" y="323594"/>
                  <a:pt x="731520" y="337625"/>
                </a:cubicBezTo>
                <a:lnTo>
                  <a:pt x="766689" y="351692"/>
                </a:lnTo>
                <a:cubicBezTo>
                  <a:pt x="799514" y="349347"/>
                  <a:pt x="832480" y="348503"/>
                  <a:pt x="865163" y="344658"/>
                </a:cubicBezTo>
                <a:cubicBezTo>
                  <a:pt x="887717" y="342005"/>
                  <a:pt x="913362" y="319560"/>
                  <a:pt x="928468" y="309489"/>
                </a:cubicBezTo>
                <a:cubicBezTo>
                  <a:pt x="936511" y="304127"/>
                  <a:pt x="947225" y="304800"/>
                  <a:pt x="956603" y="302455"/>
                </a:cubicBezTo>
                <a:cubicBezTo>
                  <a:pt x="963637" y="297766"/>
                  <a:pt x="971727" y="294366"/>
                  <a:pt x="977705" y="288388"/>
                </a:cubicBezTo>
                <a:cubicBezTo>
                  <a:pt x="1027085" y="239009"/>
                  <a:pt x="917627" y="262343"/>
                  <a:pt x="1097280" y="274320"/>
                </a:cubicBezTo>
                <a:cubicBezTo>
                  <a:pt x="1113692" y="271975"/>
                  <a:pt x="1133254" y="277233"/>
                  <a:pt x="1146517" y="267286"/>
                </a:cubicBezTo>
                <a:cubicBezTo>
                  <a:pt x="1156081" y="260113"/>
                  <a:pt x="1153551" y="244072"/>
                  <a:pt x="1153551" y="232117"/>
                </a:cubicBezTo>
                <a:cubicBezTo>
                  <a:pt x="1153551" y="87116"/>
                  <a:pt x="1172585" y="123507"/>
                  <a:pt x="1132449" y="63305"/>
                </a:cubicBezTo>
                <a:lnTo>
                  <a:pt x="1118382" y="21102"/>
                </a:lnTo>
                <a:lnTo>
                  <a:pt x="1111348" y="0"/>
                </a:lnTo>
                <a:cubicBezTo>
                  <a:pt x="1090246" y="2345"/>
                  <a:pt x="1068731" y="2260"/>
                  <a:pt x="1048043" y="7034"/>
                </a:cubicBezTo>
                <a:cubicBezTo>
                  <a:pt x="1037826" y="9392"/>
                  <a:pt x="1029726" y="17420"/>
                  <a:pt x="1019908" y="21102"/>
                </a:cubicBezTo>
                <a:cubicBezTo>
                  <a:pt x="1010857" y="24496"/>
                  <a:pt x="1001252" y="26239"/>
                  <a:pt x="991773" y="28135"/>
                </a:cubicBezTo>
                <a:cubicBezTo>
                  <a:pt x="948138" y="36862"/>
                  <a:pt x="927725" y="37353"/>
                  <a:pt x="879231" y="42203"/>
                </a:cubicBezTo>
                <a:cubicBezTo>
                  <a:pt x="872197" y="44548"/>
                  <a:pt x="865282" y="47286"/>
                  <a:pt x="858129" y="49237"/>
                </a:cubicBezTo>
                <a:cubicBezTo>
                  <a:pt x="839476" y="54324"/>
                  <a:pt x="820201" y="57192"/>
                  <a:pt x="801859" y="63305"/>
                </a:cubicBezTo>
                <a:cubicBezTo>
                  <a:pt x="794825" y="65649"/>
                  <a:pt x="787910" y="68387"/>
                  <a:pt x="780757" y="70338"/>
                </a:cubicBezTo>
                <a:cubicBezTo>
                  <a:pt x="762104" y="75425"/>
                  <a:pt x="724486" y="84406"/>
                  <a:pt x="724486" y="84406"/>
                </a:cubicBezTo>
                <a:cubicBezTo>
                  <a:pt x="664024" y="124716"/>
                  <a:pt x="740517" y="76392"/>
                  <a:pt x="682283" y="105508"/>
                </a:cubicBezTo>
                <a:cubicBezTo>
                  <a:pt x="674722" y="109288"/>
                  <a:pt x="669097" y="116607"/>
                  <a:pt x="661182" y="119575"/>
                </a:cubicBezTo>
                <a:cubicBezTo>
                  <a:pt x="649988" y="123773"/>
                  <a:pt x="637736" y="124264"/>
                  <a:pt x="626013" y="126609"/>
                </a:cubicBezTo>
                <a:cubicBezTo>
                  <a:pt x="562096" y="117478"/>
                  <a:pt x="592504" y="124818"/>
                  <a:pt x="534573" y="105508"/>
                </a:cubicBezTo>
                <a:cubicBezTo>
                  <a:pt x="526038" y="102663"/>
                  <a:pt x="408461" y="91490"/>
                  <a:pt x="407963" y="91440"/>
                </a:cubicBezTo>
                <a:cubicBezTo>
                  <a:pt x="396240" y="89095"/>
                  <a:pt x="384392" y="87306"/>
                  <a:pt x="372794" y="84406"/>
                </a:cubicBezTo>
                <a:cubicBezTo>
                  <a:pt x="365601" y="82608"/>
                  <a:pt x="358988" y="78698"/>
                  <a:pt x="351693" y="77372"/>
                </a:cubicBezTo>
                <a:cubicBezTo>
                  <a:pt x="333095" y="73990"/>
                  <a:pt x="314179" y="72683"/>
                  <a:pt x="295422" y="70338"/>
                </a:cubicBezTo>
                <a:cubicBezTo>
                  <a:pt x="288388" y="65649"/>
                  <a:pt x="281881" y="60052"/>
                  <a:pt x="274320" y="56271"/>
                </a:cubicBezTo>
                <a:cubicBezTo>
                  <a:pt x="267689" y="52955"/>
                  <a:pt x="260629" y="49484"/>
                  <a:pt x="253219" y="49237"/>
                </a:cubicBezTo>
                <a:cubicBezTo>
                  <a:pt x="189949" y="47128"/>
                  <a:pt x="126610" y="49237"/>
                  <a:pt x="63305" y="49237"/>
                </a:cubicBezTo>
                <a:lnTo>
                  <a:pt x="63305" y="49237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24265"/>
            <a:ext cx="7112000" cy="297973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80" h="1856">
                <a:moveTo>
                  <a:pt x="0" y="78"/>
                </a:moveTo>
                <a:lnTo>
                  <a:pt x="156" y="113"/>
                </a:lnTo>
                <a:lnTo>
                  <a:pt x="320" y="185"/>
                </a:lnTo>
                <a:lnTo>
                  <a:pt x="526" y="249"/>
                </a:lnTo>
                <a:lnTo>
                  <a:pt x="1920" y="526"/>
                </a:lnTo>
                <a:lnTo>
                  <a:pt x="2894" y="277"/>
                </a:lnTo>
                <a:lnTo>
                  <a:pt x="3236" y="256"/>
                </a:lnTo>
                <a:lnTo>
                  <a:pt x="3364" y="227"/>
                </a:lnTo>
                <a:lnTo>
                  <a:pt x="3513" y="170"/>
                </a:lnTo>
                <a:lnTo>
                  <a:pt x="3691" y="121"/>
                </a:lnTo>
                <a:lnTo>
                  <a:pt x="4060" y="49"/>
                </a:lnTo>
                <a:lnTo>
                  <a:pt x="4480" y="0"/>
                </a:lnTo>
                <a:lnTo>
                  <a:pt x="4473" y="1856"/>
                </a:lnTo>
                <a:lnTo>
                  <a:pt x="14" y="1856"/>
                </a:lnTo>
                <a:lnTo>
                  <a:pt x="0" y="78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13627" y="3454402"/>
            <a:ext cx="1019175" cy="195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476469"/>
            <a:ext cx="7101332" cy="3127532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85" h="10496">
                <a:moveTo>
                  <a:pt x="0" y="916"/>
                </a:moveTo>
                <a:lnTo>
                  <a:pt x="348" y="1105"/>
                </a:lnTo>
                <a:lnTo>
                  <a:pt x="714" y="1493"/>
                </a:lnTo>
                <a:lnTo>
                  <a:pt x="1174" y="1838"/>
                </a:lnTo>
                <a:lnTo>
                  <a:pt x="4286" y="3330"/>
                </a:lnTo>
                <a:lnTo>
                  <a:pt x="6460" y="1988"/>
                </a:lnTo>
                <a:lnTo>
                  <a:pt x="7223" y="1875"/>
                </a:lnTo>
                <a:lnTo>
                  <a:pt x="7509" y="1719"/>
                </a:lnTo>
                <a:lnTo>
                  <a:pt x="7842" y="1412"/>
                </a:lnTo>
                <a:lnTo>
                  <a:pt x="8239" y="1148"/>
                </a:lnTo>
                <a:lnTo>
                  <a:pt x="8775" y="915"/>
                </a:lnTo>
                <a:cubicBezTo>
                  <a:pt x="8864" y="619"/>
                  <a:pt x="8954" y="324"/>
                  <a:pt x="9043" y="28"/>
                </a:cubicBezTo>
                <a:lnTo>
                  <a:pt x="9980" y="0"/>
                </a:lnTo>
                <a:cubicBezTo>
                  <a:pt x="9975" y="3333"/>
                  <a:pt x="9989" y="7163"/>
                  <a:pt x="9984" y="10496"/>
                </a:cubicBezTo>
                <a:lnTo>
                  <a:pt x="31" y="10496"/>
                </a:lnTo>
                <a:cubicBezTo>
                  <a:pt x="21" y="7303"/>
                  <a:pt x="10" y="4109"/>
                  <a:pt x="0" y="916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553845"/>
            <a:ext cx="7101332" cy="3050156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9779">
                <a:moveTo>
                  <a:pt x="0" y="627"/>
                </a:moveTo>
                <a:lnTo>
                  <a:pt x="349" y="808"/>
                </a:lnTo>
                <a:lnTo>
                  <a:pt x="715" y="1178"/>
                </a:lnTo>
                <a:lnTo>
                  <a:pt x="1176" y="1508"/>
                </a:lnTo>
                <a:lnTo>
                  <a:pt x="4292" y="2934"/>
                </a:lnTo>
                <a:lnTo>
                  <a:pt x="6470" y="1651"/>
                </a:lnTo>
                <a:lnTo>
                  <a:pt x="7234" y="1543"/>
                </a:lnTo>
                <a:lnTo>
                  <a:pt x="7520" y="1394"/>
                </a:lnTo>
                <a:lnTo>
                  <a:pt x="7854" y="1101"/>
                </a:lnTo>
                <a:lnTo>
                  <a:pt x="8251" y="849"/>
                </a:lnTo>
                <a:lnTo>
                  <a:pt x="8729" y="288"/>
                </a:lnTo>
                <a:cubicBezTo>
                  <a:pt x="8857" y="124"/>
                  <a:pt x="8971" y="125"/>
                  <a:pt x="9026" y="40"/>
                </a:cubicBezTo>
                <a:cubicBezTo>
                  <a:pt x="9081" y="-46"/>
                  <a:pt x="9033" y="45"/>
                  <a:pt x="9196" y="27"/>
                </a:cubicBezTo>
                <a:lnTo>
                  <a:pt x="9995" y="0"/>
                </a:lnTo>
                <a:cubicBezTo>
                  <a:pt x="9990" y="3183"/>
                  <a:pt x="10004" y="6595"/>
                  <a:pt x="9999" y="9779"/>
                </a:cubicBezTo>
                <a:lnTo>
                  <a:pt x="31" y="9779"/>
                </a:lnTo>
                <a:cubicBezTo>
                  <a:pt x="21" y="6729"/>
                  <a:pt x="10" y="3678"/>
                  <a:pt x="0" y="627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552938"/>
            <a:ext cx="7101332" cy="3051063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020">
                <a:moveTo>
                  <a:pt x="0" y="645"/>
                </a:moveTo>
                <a:lnTo>
                  <a:pt x="349" y="830"/>
                </a:lnTo>
                <a:lnTo>
                  <a:pt x="715" y="1210"/>
                </a:lnTo>
                <a:lnTo>
                  <a:pt x="1176" y="1547"/>
                </a:lnTo>
                <a:lnTo>
                  <a:pt x="4292" y="3008"/>
                </a:lnTo>
                <a:lnTo>
                  <a:pt x="6470" y="1694"/>
                </a:lnTo>
                <a:lnTo>
                  <a:pt x="7234" y="1583"/>
                </a:lnTo>
                <a:lnTo>
                  <a:pt x="7520" y="1431"/>
                </a:lnTo>
                <a:lnTo>
                  <a:pt x="7854" y="1131"/>
                </a:lnTo>
                <a:lnTo>
                  <a:pt x="8251" y="710"/>
                </a:lnTo>
                <a:lnTo>
                  <a:pt x="8660" y="182"/>
                </a:lnTo>
                <a:cubicBezTo>
                  <a:pt x="8788" y="14"/>
                  <a:pt x="8941" y="108"/>
                  <a:pt x="8996" y="21"/>
                </a:cubicBezTo>
                <a:cubicBezTo>
                  <a:pt x="9051" y="-67"/>
                  <a:pt x="9033" y="141"/>
                  <a:pt x="9196" y="123"/>
                </a:cubicBezTo>
                <a:lnTo>
                  <a:pt x="9995" y="164"/>
                </a:lnTo>
                <a:cubicBezTo>
                  <a:pt x="9990" y="3425"/>
                  <a:pt x="10004" y="6758"/>
                  <a:pt x="9999" y="10020"/>
                </a:cubicBezTo>
                <a:lnTo>
                  <a:pt x="31" y="10020"/>
                </a:lnTo>
                <a:cubicBezTo>
                  <a:pt x="21" y="6895"/>
                  <a:pt x="10" y="3771"/>
                  <a:pt x="0" y="645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02748"/>
            <a:ext cx="7101332" cy="3001253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251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522 h 9897"/>
              <a:gd name="connsiteX1" fmla="*/ 349 w 10000"/>
              <a:gd name="connsiteY1" fmla="*/ 707 h 9897"/>
              <a:gd name="connsiteX2" fmla="*/ 715 w 10000"/>
              <a:gd name="connsiteY2" fmla="*/ 1087 h 9897"/>
              <a:gd name="connsiteX3" fmla="*/ 1176 w 10000"/>
              <a:gd name="connsiteY3" fmla="*/ 1424 h 9897"/>
              <a:gd name="connsiteX4" fmla="*/ 4292 w 10000"/>
              <a:gd name="connsiteY4" fmla="*/ 2885 h 9897"/>
              <a:gd name="connsiteX5" fmla="*/ 6470 w 10000"/>
              <a:gd name="connsiteY5" fmla="*/ 1571 h 9897"/>
              <a:gd name="connsiteX6" fmla="*/ 7234 w 10000"/>
              <a:gd name="connsiteY6" fmla="*/ 1460 h 9897"/>
              <a:gd name="connsiteX7" fmla="*/ 7520 w 10000"/>
              <a:gd name="connsiteY7" fmla="*/ 1308 h 9897"/>
              <a:gd name="connsiteX8" fmla="*/ 7824 w 10000"/>
              <a:gd name="connsiteY8" fmla="*/ 893 h 9897"/>
              <a:gd name="connsiteX9" fmla="*/ 8251 w 10000"/>
              <a:gd name="connsiteY9" fmla="*/ 425 h 9897"/>
              <a:gd name="connsiteX10" fmla="*/ 8660 w 10000"/>
              <a:gd name="connsiteY10" fmla="*/ 128 h 9897"/>
              <a:gd name="connsiteX11" fmla="*/ 8996 w 10000"/>
              <a:gd name="connsiteY11" fmla="*/ 83 h 9897"/>
              <a:gd name="connsiteX12" fmla="*/ 9196 w 10000"/>
              <a:gd name="connsiteY12" fmla="*/ 0 h 9897"/>
              <a:gd name="connsiteX13" fmla="*/ 9995 w 10000"/>
              <a:gd name="connsiteY13" fmla="*/ 41 h 9897"/>
              <a:gd name="connsiteX14" fmla="*/ 9999 w 10000"/>
              <a:gd name="connsiteY14" fmla="*/ 9897 h 9897"/>
              <a:gd name="connsiteX15" fmla="*/ 31 w 10000"/>
              <a:gd name="connsiteY15" fmla="*/ 9897 h 9897"/>
              <a:gd name="connsiteX16" fmla="*/ 0 w 10000"/>
              <a:gd name="connsiteY16" fmla="*/ 522 h 9897"/>
              <a:gd name="connsiteX0" fmla="*/ 0 w 10000"/>
              <a:gd name="connsiteY0" fmla="*/ 486 h 9959"/>
              <a:gd name="connsiteX1" fmla="*/ 349 w 10000"/>
              <a:gd name="connsiteY1" fmla="*/ 673 h 9959"/>
              <a:gd name="connsiteX2" fmla="*/ 715 w 10000"/>
              <a:gd name="connsiteY2" fmla="*/ 1057 h 9959"/>
              <a:gd name="connsiteX3" fmla="*/ 1176 w 10000"/>
              <a:gd name="connsiteY3" fmla="*/ 1398 h 9959"/>
              <a:gd name="connsiteX4" fmla="*/ 4292 w 10000"/>
              <a:gd name="connsiteY4" fmla="*/ 2874 h 9959"/>
              <a:gd name="connsiteX5" fmla="*/ 6470 w 10000"/>
              <a:gd name="connsiteY5" fmla="*/ 1546 h 9959"/>
              <a:gd name="connsiteX6" fmla="*/ 7234 w 10000"/>
              <a:gd name="connsiteY6" fmla="*/ 1434 h 9959"/>
              <a:gd name="connsiteX7" fmla="*/ 7520 w 10000"/>
              <a:gd name="connsiteY7" fmla="*/ 1281 h 9959"/>
              <a:gd name="connsiteX8" fmla="*/ 7824 w 10000"/>
              <a:gd name="connsiteY8" fmla="*/ 861 h 9959"/>
              <a:gd name="connsiteX9" fmla="*/ 8251 w 10000"/>
              <a:gd name="connsiteY9" fmla="*/ 388 h 9959"/>
              <a:gd name="connsiteX10" fmla="*/ 8660 w 10000"/>
              <a:gd name="connsiteY10" fmla="*/ 88 h 9959"/>
              <a:gd name="connsiteX11" fmla="*/ 8996 w 10000"/>
              <a:gd name="connsiteY11" fmla="*/ 43 h 9959"/>
              <a:gd name="connsiteX12" fmla="*/ 9196 w 10000"/>
              <a:gd name="connsiteY12" fmla="*/ 169 h 9959"/>
              <a:gd name="connsiteX13" fmla="*/ 9995 w 10000"/>
              <a:gd name="connsiteY13" fmla="*/ 0 h 9959"/>
              <a:gd name="connsiteX14" fmla="*/ 9999 w 10000"/>
              <a:gd name="connsiteY14" fmla="*/ 9959 h 9959"/>
              <a:gd name="connsiteX15" fmla="*/ 31 w 10000"/>
              <a:gd name="connsiteY15" fmla="*/ 9959 h 9959"/>
              <a:gd name="connsiteX16" fmla="*/ 0 w 10000"/>
              <a:gd name="connsiteY16" fmla="*/ 486 h 9959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24 w 10000"/>
              <a:gd name="connsiteY8" fmla="*/ 865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000">
                <a:moveTo>
                  <a:pt x="0" y="488"/>
                </a:moveTo>
                <a:lnTo>
                  <a:pt x="349" y="676"/>
                </a:lnTo>
                <a:lnTo>
                  <a:pt x="715" y="1061"/>
                </a:lnTo>
                <a:lnTo>
                  <a:pt x="1176" y="1404"/>
                </a:lnTo>
                <a:lnTo>
                  <a:pt x="4292" y="2886"/>
                </a:lnTo>
                <a:lnTo>
                  <a:pt x="6470" y="1552"/>
                </a:lnTo>
                <a:lnTo>
                  <a:pt x="7234" y="1440"/>
                </a:lnTo>
                <a:lnTo>
                  <a:pt x="7520" y="1286"/>
                </a:lnTo>
                <a:lnTo>
                  <a:pt x="7824" y="865"/>
                </a:lnTo>
                <a:lnTo>
                  <a:pt x="8251" y="390"/>
                </a:lnTo>
                <a:lnTo>
                  <a:pt x="8660" y="88"/>
                </a:lnTo>
                <a:cubicBezTo>
                  <a:pt x="8788" y="-81"/>
                  <a:pt x="8941" y="132"/>
                  <a:pt x="8996" y="43"/>
                </a:cubicBezTo>
                <a:cubicBezTo>
                  <a:pt x="9051" y="-46"/>
                  <a:pt x="9033" y="94"/>
                  <a:pt x="9196" y="76"/>
                </a:cubicBezTo>
                <a:lnTo>
                  <a:pt x="9995" y="0"/>
                </a:lnTo>
                <a:cubicBezTo>
                  <a:pt x="9990" y="3309"/>
                  <a:pt x="10004" y="6690"/>
                  <a:pt x="9999" y="10000"/>
                </a:cubicBezTo>
                <a:lnTo>
                  <a:pt x="31" y="10000"/>
                </a:lnTo>
                <a:cubicBezTo>
                  <a:pt x="21" y="6829"/>
                  <a:pt x="10" y="3660"/>
                  <a:pt x="0" y="488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01849"/>
            <a:ext cx="7101332" cy="3002153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251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522 h 9897"/>
              <a:gd name="connsiteX1" fmla="*/ 349 w 10000"/>
              <a:gd name="connsiteY1" fmla="*/ 707 h 9897"/>
              <a:gd name="connsiteX2" fmla="*/ 715 w 10000"/>
              <a:gd name="connsiteY2" fmla="*/ 1087 h 9897"/>
              <a:gd name="connsiteX3" fmla="*/ 1176 w 10000"/>
              <a:gd name="connsiteY3" fmla="*/ 1424 h 9897"/>
              <a:gd name="connsiteX4" fmla="*/ 4292 w 10000"/>
              <a:gd name="connsiteY4" fmla="*/ 2885 h 9897"/>
              <a:gd name="connsiteX5" fmla="*/ 6470 w 10000"/>
              <a:gd name="connsiteY5" fmla="*/ 1571 h 9897"/>
              <a:gd name="connsiteX6" fmla="*/ 7234 w 10000"/>
              <a:gd name="connsiteY6" fmla="*/ 1460 h 9897"/>
              <a:gd name="connsiteX7" fmla="*/ 7520 w 10000"/>
              <a:gd name="connsiteY7" fmla="*/ 1308 h 9897"/>
              <a:gd name="connsiteX8" fmla="*/ 7824 w 10000"/>
              <a:gd name="connsiteY8" fmla="*/ 893 h 9897"/>
              <a:gd name="connsiteX9" fmla="*/ 8251 w 10000"/>
              <a:gd name="connsiteY9" fmla="*/ 425 h 9897"/>
              <a:gd name="connsiteX10" fmla="*/ 8660 w 10000"/>
              <a:gd name="connsiteY10" fmla="*/ 128 h 9897"/>
              <a:gd name="connsiteX11" fmla="*/ 8996 w 10000"/>
              <a:gd name="connsiteY11" fmla="*/ 83 h 9897"/>
              <a:gd name="connsiteX12" fmla="*/ 9196 w 10000"/>
              <a:gd name="connsiteY12" fmla="*/ 0 h 9897"/>
              <a:gd name="connsiteX13" fmla="*/ 9995 w 10000"/>
              <a:gd name="connsiteY13" fmla="*/ 41 h 9897"/>
              <a:gd name="connsiteX14" fmla="*/ 9999 w 10000"/>
              <a:gd name="connsiteY14" fmla="*/ 9897 h 9897"/>
              <a:gd name="connsiteX15" fmla="*/ 31 w 10000"/>
              <a:gd name="connsiteY15" fmla="*/ 9897 h 9897"/>
              <a:gd name="connsiteX16" fmla="*/ 0 w 10000"/>
              <a:gd name="connsiteY16" fmla="*/ 522 h 9897"/>
              <a:gd name="connsiteX0" fmla="*/ 0 w 10000"/>
              <a:gd name="connsiteY0" fmla="*/ 486 h 9959"/>
              <a:gd name="connsiteX1" fmla="*/ 349 w 10000"/>
              <a:gd name="connsiteY1" fmla="*/ 673 h 9959"/>
              <a:gd name="connsiteX2" fmla="*/ 715 w 10000"/>
              <a:gd name="connsiteY2" fmla="*/ 1057 h 9959"/>
              <a:gd name="connsiteX3" fmla="*/ 1176 w 10000"/>
              <a:gd name="connsiteY3" fmla="*/ 1398 h 9959"/>
              <a:gd name="connsiteX4" fmla="*/ 4292 w 10000"/>
              <a:gd name="connsiteY4" fmla="*/ 2874 h 9959"/>
              <a:gd name="connsiteX5" fmla="*/ 6470 w 10000"/>
              <a:gd name="connsiteY5" fmla="*/ 1546 h 9959"/>
              <a:gd name="connsiteX6" fmla="*/ 7234 w 10000"/>
              <a:gd name="connsiteY6" fmla="*/ 1434 h 9959"/>
              <a:gd name="connsiteX7" fmla="*/ 7520 w 10000"/>
              <a:gd name="connsiteY7" fmla="*/ 1281 h 9959"/>
              <a:gd name="connsiteX8" fmla="*/ 7824 w 10000"/>
              <a:gd name="connsiteY8" fmla="*/ 861 h 9959"/>
              <a:gd name="connsiteX9" fmla="*/ 8251 w 10000"/>
              <a:gd name="connsiteY9" fmla="*/ 388 h 9959"/>
              <a:gd name="connsiteX10" fmla="*/ 8660 w 10000"/>
              <a:gd name="connsiteY10" fmla="*/ 88 h 9959"/>
              <a:gd name="connsiteX11" fmla="*/ 8996 w 10000"/>
              <a:gd name="connsiteY11" fmla="*/ 43 h 9959"/>
              <a:gd name="connsiteX12" fmla="*/ 9196 w 10000"/>
              <a:gd name="connsiteY12" fmla="*/ 169 h 9959"/>
              <a:gd name="connsiteX13" fmla="*/ 9995 w 10000"/>
              <a:gd name="connsiteY13" fmla="*/ 0 h 9959"/>
              <a:gd name="connsiteX14" fmla="*/ 9999 w 10000"/>
              <a:gd name="connsiteY14" fmla="*/ 9959 h 9959"/>
              <a:gd name="connsiteX15" fmla="*/ 31 w 10000"/>
              <a:gd name="connsiteY15" fmla="*/ 9959 h 9959"/>
              <a:gd name="connsiteX16" fmla="*/ 0 w 10000"/>
              <a:gd name="connsiteY16" fmla="*/ 486 h 9959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24 w 10000"/>
              <a:gd name="connsiteY8" fmla="*/ 865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30 w 10000"/>
              <a:gd name="connsiteY9" fmla="*/ 292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003">
                <a:moveTo>
                  <a:pt x="0" y="491"/>
                </a:moveTo>
                <a:lnTo>
                  <a:pt x="349" y="679"/>
                </a:lnTo>
                <a:lnTo>
                  <a:pt x="715" y="1064"/>
                </a:lnTo>
                <a:lnTo>
                  <a:pt x="1176" y="1407"/>
                </a:lnTo>
                <a:lnTo>
                  <a:pt x="4292" y="2889"/>
                </a:lnTo>
                <a:lnTo>
                  <a:pt x="6470" y="1555"/>
                </a:lnTo>
                <a:lnTo>
                  <a:pt x="7234" y="1443"/>
                </a:lnTo>
                <a:lnTo>
                  <a:pt x="7520" y="1289"/>
                </a:lnTo>
                <a:lnTo>
                  <a:pt x="7803" y="721"/>
                </a:lnTo>
                <a:lnTo>
                  <a:pt x="8230" y="295"/>
                </a:lnTo>
                <a:lnTo>
                  <a:pt x="8660" y="91"/>
                </a:lnTo>
                <a:cubicBezTo>
                  <a:pt x="8788" y="-78"/>
                  <a:pt x="8920" y="37"/>
                  <a:pt x="8996" y="46"/>
                </a:cubicBezTo>
                <a:cubicBezTo>
                  <a:pt x="9092" y="71"/>
                  <a:pt x="9116" y="81"/>
                  <a:pt x="9279" y="63"/>
                </a:cubicBezTo>
                <a:lnTo>
                  <a:pt x="9995" y="3"/>
                </a:lnTo>
                <a:cubicBezTo>
                  <a:pt x="9990" y="3312"/>
                  <a:pt x="10004" y="6693"/>
                  <a:pt x="9999" y="10003"/>
                </a:cubicBezTo>
                <a:lnTo>
                  <a:pt x="31" y="10003"/>
                </a:lnTo>
                <a:cubicBezTo>
                  <a:pt x="21" y="6832"/>
                  <a:pt x="10" y="3663"/>
                  <a:pt x="0" y="491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2835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2836" name="Rectangle 4"/>
          <p:cNvSpPr>
            <a:spLocks noChangeArrowheads="1"/>
          </p:cNvSpPr>
          <p:nvPr/>
        </p:nvSpPr>
        <p:spPr bwMode="auto">
          <a:xfrm>
            <a:off x="1492252" y="4365625"/>
            <a:ext cx="6342063" cy="166528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2837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2838" name="AutoShape 6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2839" name="AutoShape 7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2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3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4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5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6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2847" name="Freeform 15"/>
          <p:cNvSpPr>
            <a:spLocks/>
          </p:cNvSpPr>
          <p:nvPr/>
        </p:nvSpPr>
        <p:spPr bwMode="auto">
          <a:xfrm>
            <a:off x="6521450" y="3162301"/>
            <a:ext cx="165100" cy="10033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2848" name="Freeform 16"/>
          <p:cNvSpPr>
            <a:spLocks/>
          </p:cNvSpPr>
          <p:nvPr/>
        </p:nvSpPr>
        <p:spPr bwMode="auto">
          <a:xfrm>
            <a:off x="4425950" y="3517900"/>
            <a:ext cx="127000" cy="711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2849" name="Freeform 17"/>
          <p:cNvSpPr>
            <a:spLocks/>
          </p:cNvSpPr>
          <p:nvPr/>
        </p:nvSpPr>
        <p:spPr bwMode="auto">
          <a:xfrm>
            <a:off x="5403850" y="3314701"/>
            <a:ext cx="152400" cy="9017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2850" name="Freeform 18"/>
          <p:cNvSpPr>
            <a:spLocks/>
          </p:cNvSpPr>
          <p:nvPr/>
        </p:nvSpPr>
        <p:spPr bwMode="auto">
          <a:xfrm>
            <a:off x="2673350" y="3594100"/>
            <a:ext cx="127000" cy="4826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19255"/>
            <a:ext cx="7101332" cy="298474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251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522 h 9897"/>
              <a:gd name="connsiteX1" fmla="*/ 349 w 10000"/>
              <a:gd name="connsiteY1" fmla="*/ 707 h 9897"/>
              <a:gd name="connsiteX2" fmla="*/ 715 w 10000"/>
              <a:gd name="connsiteY2" fmla="*/ 1087 h 9897"/>
              <a:gd name="connsiteX3" fmla="*/ 1176 w 10000"/>
              <a:gd name="connsiteY3" fmla="*/ 1424 h 9897"/>
              <a:gd name="connsiteX4" fmla="*/ 4292 w 10000"/>
              <a:gd name="connsiteY4" fmla="*/ 2885 h 9897"/>
              <a:gd name="connsiteX5" fmla="*/ 6470 w 10000"/>
              <a:gd name="connsiteY5" fmla="*/ 1571 h 9897"/>
              <a:gd name="connsiteX6" fmla="*/ 7234 w 10000"/>
              <a:gd name="connsiteY6" fmla="*/ 1460 h 9897"/>
              <a:gd name="connsiteX7" fmla="*/ 7520 w 10000"/>
              <a:gd name="connsiteY7" fmla="*/ 1308 h 9897"/>
              <a:gd name="connsiteX8" fmla="*/ 7824 w 10000"/>
              <a:gd name="connsiteY8" fmla="*/ 893 h 9897"/>
              <a:gd name="connsiteX9" fmla="*/ 8251 w 10000"/>
              <a:gd name="connsiteY9" fmla="*/ 425 h 9897"/>
              <a:gd name="connsiteX10" fmla="*/ 8660 w 10000"/>
              <a:gd name="connsiteY10" fmla="*/ 128 h 9897"/>
              <a:gd name="connsiteX11" fmla="*/ 8996 w 10000"/>
              <a:gd name="connsiteY11" fmla="*/ 83 h 9897"/>
              <a:gd name="connsiteX12" fmla="*/ 9196 w 10000"/>
              <a:gd name="connsiteY12" fmla="*/ 0 h 9897"/>
              <a:gd name="connsiteX13" fmla="*/ 9995 w 10000"/>
              <a:gd name="connsiteY13" fmla="*/ 41 h 9897"/>
              <a:gd name="connsiteX14" fmla="*/ 9999 w 10000"/>
              <a:gd name="connsiteY14" fmla="*/ 9897 h 9897"/>
              <a:gd name="connsiteX15" fmla="*/ 31 w 10000"/>
              <a:gd name="connsiteY15" fmla="*/ 9897 h 9897"/>
              <a:gd name="connsiteX16" fmla="*/ 0 w 10000"/>
              <a:gd name="connsiteY16" fmla="*/ 522 h 9897"/>
              <a:gd name="connsiteX0" fmla="*/ 0 w 10000"/>
              <a:gd name="connsiteY0" fmla="*/ 486 h 9959"/>
              <a:gd name="connsiteX1" fmla="*/ 349 w 10000"/>
              <a:gd name="connsiteY1" fmla="*/ 673 h 9959"/>
              <a:gd name="connsiteX2" fmla="*/ 715 w 10000"/>
              <a:gd name="connsiteY2" fmla="*/ 1057 h 9959"/>
              <a:gd name="connsiteX3" fmla="*/ 1176 w 10000"/>
              <a:gd name="connsiteY3" fmla="*/ 1398 h 9959"/>
              <a:gd name="connsiteX4" fmla="*/ 4292 w 10000"/>
              <a:gd name="connsiteY4" fmla="*/ 2874 h 9959"/>
              <a:gd name="connsiteX5" fmla="*/ 6470 w 10000"/>
              <a:gd name="connsiteY5" fmla="*/ 1546 h 9959"/>
              <a:gd name="connsiteX6" fmla="*/ 7234 w 10000"/>
              <a:gd name="connsiteY6" fmla="*/ 1434 h 9959"/>
              <a:gd name="connsiteX7" fmla="*/ 7520 w 10000"/>
              <a:gd name="connsiteY7" fmla="*/ 1281 h 9959"/>
              <a:gd name="connsiteX8" fmla="*/ 7824 w 10000"/>
              <a:gd name="connsiteY8" fmla="*/ 861 h 9959"/>
              <a:gd name="connsiteX9" fmla="*/ 8251 w 10000"/>
              <a:gd name="connsiteY9" fmla="*/ 388 h 9959"/>
              <a:gd name="connsiteX10" fmla="*/ 8660 w 10000"/>
              <a:gd name="connsiteY10" fmla="*/ 88 h 9959"/>
              <a:gd name="connsiteX11" fmla="*/ 8996 w 10000"/>
              <a:gd name="connsiteY11" fmla="*/ 43 h 9959"/>
              <a:gd name="connsiteX12" fmla="*/ 9196 w 10000"/>
              <a:gd name="connsiteY12" fmla="*/ 169 h 9959"/>
              <a:gd name="connsiteX13" fmla="*/ 9995 w 10000"/>
              <a:gd name="connsiteY13" fmla="*/ 0 h 9959"/>
              <a:gd name="connsiteX14" fmla="*/ 9999 w 10000"/>
              <a:gd name="connsiteY14" fmla="*/ 9959 h 9959"/>
              <a:gd name="connsiteX15" fmla="*/ 31 w 10000"/>
              <a:gd name="connsiteY15" fmla="*/ 9959 h 9959"/>
              <a:gd name="connsiteX16" fmla="*/ 0 w 10000"/>
              <a:gd name="connsiteY16" fmla="*/ 486 h 9959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24 w 10000"/>
              <a:gd name="connsiteY8" fmla="*/ 865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30 w 10000"/>
              <a:gd name="connsiteY9" fmla="*/ 292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182 w 10000"/>
              <a:gd name="connsiteY9" fmla="*/ 16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513 h 10025"/>
              <a:gd name="connsiteX1" fmla="*/ 349 w 10000"/>
              <a:gd name="connsiteY1" fmla="*/ 701 h 10025"/>
              <a:gd name="connsiteX2" fmla="*/ 715 w 10000"/>
              <a:gd name="connsiteY2" fmla="*/ 1086 h 10025"/>
              <a:gd name="connsiteX3" fmla="*/ 1176 w 10000"/>
              <a:gd name="connsiteY3" fmla="*/ 1429 h 10025"/>
              <a:gd name="connsiteX4" fmla="*/ 4292 w 10000"/>
              <a:gd name="connsiteY4" fmla="*/ 2911 h 10025"/>
              <a:gd name="connsiteX5" fmla="*/ 6470 w 10000"/>
              <a:gd name="connsiteY5" fmla="*/ 1577 h 10025"/>
              <a:gd name="connsiteX6" fmla="*/ 7234 w 10000"/>
              <a:gd name="connsiteY6" fmla="*/ 1465 h 10025"/>
              <a:gd name="connsiteX7" fmla="*/ 7520 w 10000"/>
              <a:gd name="connsiteY7" fmla="*/ 1311 h 10025"/>
              <a:gd name="connsiteX8" fmla="*/ 7762 w 10000"/>
              <a:gd name="connsiteY8" fmla="*/ 613 h 10025"/>
              <a:gd name="connsiteX9" fmla="*/ 8182 w 10000"/>
              <a:gd name="connsiteY9" fmla="*/ 187 h 10025"/>
              <a:gd name="connsiteX10" fmla="*/ 8584 w 10000"/>
              <a:gd name="connsiteY10" fmla="*/ 80 h 10025"/>
              <a:gd name="connsiteX11" fmla="*/ 8996 w 10000"/>
              <a:gd name="connsiteY11" fmla="*/ 68 h 10025"/>
              <a:gd name="connsiteX12" fmla="*/ 9279 w 10000"/>
              <a:gd name="connsiteY12" fmla="*/ 85 h 10025"/>
              <a:gd name="connsiteX13" fmla="*/ 9995 w 10000"/>
              <a:gd name="connsiteY13" fmla="*/ 25 h 10025"/>
              <a:gd name="connsiteX14" fmla="*/ 9999 w 10000"/>
              <a:gd name="connsiteY14" fmla="*/ 10025 h 10025"/>
              <a:gd name="connsiteX15" fmla="*/ 31 w 10000"/>
              <a:gd name="connsiteY15" fmla="*/ 10025 h 10025"/>
              <a:gd name="connsiteX16" fmla="*/ 0 w 10000"/>
              <a:gd name="connsiteY16" fmla="*/ 513 h 10025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8996 w 10000"/>
              <a:gd name="connsiteY11" fmla="*/ 43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396 w 10000"/>
              <a:gd name="connsiteY12" fmla="*/ 141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33 h 9945"/>
              <a:gd name="connsiteX1" fmla="*/ 349 w 10000"/>
              <a:gd name="connsiteY1" fmla="*/ 621 h 9945"/>
              <a:gd name="connsiteX2" fmla="*/ 715 w 10000"/>
              <a:gd name="connsiteY2" fmla="*/ 1006 h 9945"/>
              <a:gd name="connsiteX3" fmla="*/ 1176 w 10000"/>
              <a:gd name="connsiteY3" fmla="*/ 1349 h 9945"/>
              <a:gd name="connsiteX4" fmla="*/ 4292 w 10000"/>
              <a:gd name="connsiteY4" fmla="*/ 2831 h 9945"/>
              <a:gd name="connsiteX5" fmla="*/ 6470 w 10000"/>
              <a:gd name="connsiteY5" fmla="*/ 1497 h 9945"/>
              <a:gd name="connsiteX6" fmla="*/ 7234 w 10000"/>
              <a:gd name="connsiteY6" fmla="*/ 1385 h 9945"/>
              <a:gd name="connsiteX7" fmla="*/ 7520 w 10000"/>
              <a:gd name="connsiteY7" fmla="*/ 1231 h 9945"/>
              <a:gd name="connsiteX8" fmla="*/ 7762 w 10000"/>
              <a:gd name="connsiteY8" fmla="*/ 533 h 9945"/>
              <a:gd name="connsiteX9" fmla="*/ 8182 w 10000"/>
              <a:gd name="connsiteY9" fmla="*/ 107 h 9945"/>
              <a:gd name="connsiteX10" fmla="*/ 8584 w 10000"/>
              <a:gd name="connsiteY10" fmla="*/ 0 h 9945"/>
              <a:gd name="connsiteX11" fmla="*/ 9017 w 10000"/>
              <a:gd name="connsiteY11" fmla="*/ 37 h 9945"/>
              <a:gd name="connsiteX12" fmla="*/ 9396 w 10000"/>
              <a:gd name="connsiteY12" fmla="*/ 86 h 9945"/>
              <a:gd name="connsiteX13" fmla="*/ 9995 w 10000"/>
              <a:gd name="connsiteY13" fmla="*/ 43 h 9945"/>
              <a:gd name="connsiteX14" fmla="*/ 9999 w 10000"/>
              <a:gd name="connsiteY14" fmla="*/ 9945 h 9945"/>
              <a:gd name="connsiteX15" fmla="*/ 31 w 10000"/>
              <a:gd name="connsiteY15" fmla="*/ 9945 h 9945"/>
              <a:gd name="connsiteX16" fmla="*/ 0 w 10000"/>
              <a:gd name="connsiteY16" fmla="*/ 433 h 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9945">
                <a:moveTo>
                  <a:pt x="0" y="433"/>
                </a:moveTo>
                <a:lnTo>
                  <a:pt x="349" y="621"/>
                </a:lnTo>
                <a:lnTo>
                  <a:pt x="715" y="1006"/>
                </a:lnTo>
                <a:lnTo>
                  <a:pt x="1176" y="1349"/>
                </a:lnTo>
                <a:lnTo>
                  <a:pt x="4292" y="2831"/>
                </a:lnTo>
                <a:lnTo>
                  <a:pt x="6470" y="1497"/>
                </a:lnTo>
                <a:lnTo>
                  <a:pt x="7234" y="1385"/>
                </a:lnTo>
                <a:lnTo>
                  <a:pt x="7520" y="1231"/>
                </a:lnTo>
                <a:lnTo>
                  <a:pt x="7762" y="533"/>
                </a:lnTo>
                <a:lnTo>
                  <a:pt x="8182" y="107"/>
                </a:lnTo>
                <a:lnTo>
                  <a:pt x="8584" y="0"/>
                </a:lnTo>
                <a:cubicBezTo>
                  <a:pt x="8746" y="10"/>
                  <a:pt x="8941" y="28"/>
                  <a:pt x="9017" y="37"/>
                </a:cubicBezTo>
                <a:cubicBezTo>
                  <a:pt x="9113" y="62"/>
                  <a:pt x="9233" y="104"/>
                  <a:pt x="9396" y="86"/>
                </a:cubicBezTo>
                <a:lnTo>
                  <a:pt x="9995" y="43"/>
                </a:lnTo>
                <a:cubicBezTo>
                  <a:pt x="9990" y="3352"/>
                  <a:pt x="10004" y="6635"/>
                  <a:pt x="9999" y="9945"/>
                </a:cubicBezTo>
                <a:lnTo>
                  <a:pt x="31" y="9945"/>
                </a:lnTo>
                <a:cubicBezTo>
                  <a:pt x="21" y="6774"/>
                  <a:pt x="10" y="3605"/>
                  <a:pt x="0" y="433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32083"/>
            <a:ext cx="7101332" cy="2971919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251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522 h 9897"/>
              <a:gd name="connsiteX1" fmla="*/ 349 w 10000"/>
              <a:gd name="connsiteY1" fmla="*/ 707 h 9897"/>
              <a:gd name="connsiteX2" fmla="*/ 715 w 10000"/>
              <a:gd name="connsiteY2" fmla="*/ 1087 h 9897"/>
              <a:gd name="connsiteX3" fmla="*/ 1176 w 10000"/>
              <a:gd name="connsiteY3" fmla="*/ 1424 h 9897"/>
              <a:gd name="connsiteX4" fmla="*/ 4292 w 10000"/>
              <a:gd name="connsiteY4" fmla="*/ 2885 h 9897"/>
              <a:gd name="connsiteX5" fmla="*/ 6470 w 10000"/>
              <a:gd name="connsiteY5" fmla="*/ 1571 h 9897"/>
              <a:gd name="connsiteX6" fmla="*/ 7234 w 10000"/>
              <a:gd name="connsiteY6" fmla="*/ 1460 h 9897"/>
              <a:gd name="connsiteX7" fmla="*/ 7520 w 10000"/>
              <a:gd name="connsiteY7" fmla="*/ 1308 h 9897"/>
              <a:gd name="connsiteX8" fmla="*/ 7824 w 10000"/>
              <a:gd name="connsiteY8" fmla="*/ 893 h 9897"/>
              <a:gd name="connsiteX9" fmla="*/ 8251 w 10000"/>
              <a:gd name="connsiteY9" fmla="*/ 425 h 9897"/>
              <a:gd name="connsiteX10" fmla="*/ 8660 w 10000"/>
              <a:gd name="connsiteY10" fmla="*/ 128 h 9897"/>
              <a:gd name="connsiteX11" fmla="*/ 8996 w 10000"/>
              <a:gd name="connsiteY11" fmla="*/ 83 h 9897"/>
              <a:gd name="connsiteX12" fmla="*/ 9196 w 10000"/>
              <a:gd name="connsiteY12" fmla="*/ 0 h 9897"/>
              <a:gd name="connsiteX13" fmla="*/ 9995 w 10000"/>
              <a:gd name="connsiteY13" fmla="*/ 41 h 9897"/>
              <a:gd name="connsiteX14" fmla="*/ 9999 w 10000"/>
              <a:gd name="connsiteY14" fmla="*/ 9897 h 9897"/>
              <a:gd name="connsiteX15" fmla="*/ 31 w 10000"/>
              <a:gd name="connsiteY15" fmla="*/ 9897 h 9897"/>
              <a:gd name="connsiteX16" fmla="*/ 0 w 10000"/>
              <a:gd name="connsiteY16" fmla="*/ 522 h 9897"/>
              <a:gd name="connsiteX0" fmla="*/ 0 w 10000"/>
              <a:gd name="connsiteY0" fmla="*/ 486 h 9959"/>
              <a:gd name="connsiteX1" fmla="*/ 349 w 10000"/>
              <a:gd name="connsiteY1" fmla="*/ 673 h 9959"/>
              <a:gd name="connsiteX2" fmla="*/ 715 w 10000"/>
              <a:gd name="connsiteY2" fmla="*/ 1057 h 9959"/>
              <a:gd name="connsiteX3" fmla="*/ 1176 w 10000"/>
              <a:gd name="connsiteY3" fmla="*/ 1398 h 9959"/>
              <a:gd name="connsiteX4" fmla="*/ 4292 w 10000"/>
              <a:gd name="connsiteY4" fmla="*/ 2874 h 9959"/>
              <a:gd name="connsiteX5" fmla="*/ 6470 w 10000"/>
              <a:gd name="connsiteY5" fmla="*/ 1546 h 9959"/>
              <a:gd name="connsiteX6" fmla="*/ 7234 w 10000"/>
              <a:gd name="connsiteY6" fmla="*/ 1434 h 9959"/>
              <a:gd name="connsiteX7" fmla="*/ 7520 w 10000"/>
              <a:gd name="connsiteY7" fmla="*/ 1281 h 9959"/>
              <a:gd name="connsiteX8" fmla="*/ 7824 w 10000"/>
              <a:gd name="connsiteY8" fmla="*/ 861 h 9959"/>
              <a:gd name="connsiteX9" fmla="*/ 8251 w 10000"/>
              <a:gd name="connsiteY9" fmla="*/ 388 h 9959"/>
              <a:gd name="connsiteX10" fmla="*/ 8660 w 10000"/>
              <a:gd name="connsiteY10" fmla="*/ 88 h 9959"/>
              <a:gd name="connsiteX11" fmla="*/ 8996 w 10000"/>
              <a:gd name="connsiteY11" fmla="*/ 43 h 9959"/>
              <a:gd name="connsiteX12" fmla="*/ 9196 w 10000"/>
              <a:gd name="connsiteY12" fmla="*/ 169 h 9959"/>
              <a:gd name="connsiteX13" fmla="*/ 9995 w 10000"/>
              <a:gd name="connsiteY13" fmla="*/ 0 h 9959"/>
              <a:gd name="connsiteX14" fmla="*/ 9999 w 10000"/>
              <a:gd name="connsiteY14" fmla="*/ 9959 h 9959"/>
              <a:gd name="connsiteX15" fmla="*/ 31 w 10000"/>
              <a:gd name="connsiteY15" fmla="*/ 9959 h 9959"/>
              <a:gd name="connsiteX16" fmla="*/ 0 w 10000"/>
              <a:gd name="connsiteY16" fmla="*/ 486 h 9959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24 w 10000"/>
              <a:gd name="connsiteY8" fmla="*/ 865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30 w 10000"/>
              <a:gd name="connsiteY9" fmla="*/ 292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182 w 10000"/>
              <a:gd name="connsiteY9" fmla="*/ 16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513 h 10025"/>
              <a:gd name="connsiteX1" fmla="*/ 349 w 10000"/>
              <a:gd name="connsiteY1" fmla="*/ 701 h 10025"/>
              <a:gd name="connsiteX2" fmla="*/ 715 w 10000"/>
              <a:gd name="connsiteY2" fmla="*/ 1086 h 10025"/>
              <a:gd name="connsiteX3" fmla="*/ 1176 w 10000"/>
              <a:gd name="connsiteY3" fmla="*/ 1429 h 10025"/>
              <a:gd name="connsiteX4" fmla="*/ 4292 w 10000"/>
              <a:gd name="connsiteY4" fmla="*/ 2911 h 10025"/>
              <a:gd name="connsiteX5" fmla="*/ 6470 w 10000"/>
              <a:gd name="connsiteY5" fmla="*/ 1577 h 10025"/>
              <a:gd name="connsiteX6" fmla="*/ 7234 w 10000"/>
              <a:gd name="connsiteY6" fmla="*/ 1465 h 10025"/>
              <a:gd name="connsiteX7" fmla="*/ 7520 w 10000"/>
              <a:gd name="connsiteY7" fmla="*/ 1311 h 10025"/>
              <a:gd name="connsiteX8" fmla="*/ 7762 w 10000"/>
              <a:gd name="connsiteY8" fmla="*/ 613 h 10025"/>
              <a:gd name="connsiteX9" fmla="*/ 8182 w 10000"/>
              <a:gd name="connsiteY9" fmla="*/ 187 h 10025"/>
              <a:gd name="connsiteX10" fmla="*/ 8584 w 10000"/>
              <a:gd name="connsiteY10" fmla="*/ 80 h 10025"/>
              <a:gd name="connsiteX11" fmla="*/ 8996 w 10000"/>
              <a:gd name="connsiteY11" fmla="*/ 68 h 10025"/>
              <a:gd name="connsiteX12" fmla="*/ 9279 w 10000"/>
              <a:gd name="connsiteY12" fmla="*/ 85 h 10025"/>
              <a:gd name="connsiteX13" fmla="*/ 9995 w 10000"/>
              <a:gd name="connsiteY13" fmla="*/ 25 h 10025"/>
              <a:gd name="connsiteX14" fmla="*/ 9999 w 10000"/>
              <a:gd name="connsiteY14" fmla="*/ 10025 h 10025"/>
              <a:gd name="connsiteX15" fmla="*/ 31 w 10000"/>
              <a:gd name="connsiteY15" fmla="*/ 10025 h 10025"/>
              <a:gd name="connsiteX16" fmla="*/ 0 w 10000"/>
              <a:gd name="connsiteY16" fmla="*/ 513 h 10025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8996 w 10000"/>
              <a:gd name="connsiteY11" fmla="*/ 43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396 w 10000"/>
              <a:gd name="connsiteY12" fmla="*/ 141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33 h 9945"/>
              <a:gd name="connsiteX1" fmla="*/ 349 w 10000"/>
              <a:gd name="connsiteY1" fmla="*/ 621 h 9945"/>
              <a:gd name="connsiteX2" fmla="*/ 715 w 10000"/>
              <a:gd name="connsiteY2" fmla="*/ 1006 h 9945"/>
              <a:gd name="connsiteX3" fmla="*/ 1176 w 10000"/>
              <a:gd name="connsiteY3" fmla="*/ 1349 h 9945"/>
              <a:gd name="connsiteX4" fmla="*/ 4292 w 10000"/>
              <a:gd name="connsiteY4" fmla="*/ 2831 h 9945"/>
              <a:gd name="connsiteX5" fmla="*/ 6470 w 10000"/>
              <a:gd name="connsiteY5" fmla="*/ 1497 h 9945"/>
              <a:gd name="connsiteX6" fmla="*/ 7234 w 10000"/>
              <a:gd name="connsiteY6" fmla="*/ 1385 h 9945"/>
              <a:gd name="connsiteX7" fmla="*/ 7520 w 10000"/>
              <a:gd name="connsiteY7" fmla="*/ 1231 h 9945"/>
              <a:gd name="connsiteX8" fmla="*/ 7762 w 10000"/>
              <a:gd name="connsiteY8" fmla="*/ 533 h 9945"/>
              <a:gd name="connsiteX9" fmla="*/ 8182 w 10000"/>
              <a:gd name="connsiteY9" fmla="*/ 107 h 9945"/>
              <a:gd name="connsiteX10" fmla="*/ 8584 w 10000"/>
              <a:gd name="connsiteY10" fmla="*/ 0 h 9945"/>
              <a:gd name="connsiteX11" fmla="*/ 9017 w 10000"/>
              <a:gd name="connsiteY11" fmla="*/ 37 h 9945"/>
              <a:gd name="connsiteX12" fmla="*/ 9396 w 10000"/>
              <a:gd name="connsiteY12" fmla="*/ 86 h 9945"/>
              <a:gd name="connsiteX13" fmla="*/ 9995 w 10000"/>
              <a:gd name="connsiteY13" fmla="*/ 43 h 9945"/>
              <a:gd name="connsiteX14" fmla="*/ 9999 w 10000"/>
              <a:gd name="connsiteY14" fmla="*/ 9945 h 9945"/>
              <a:gd name="connsiteX15" fmla="*/ 31 w 10000"/>
              <a:gd name="connsiteY15" fmla="*/ 9945 h 9945"/>
              <a:gd name="connsiteX16" fmla="*/ 0 w 10000"/>
              <a:gd name="connsiteY16" fmla="*/ 433 h 9945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182 w 10000"/>
              <a:gd name="connsiteY10" fmla="*/ 108 h 10000"/>
              <a:gd name="connsiteX11" fmla="*/ 8584 w 10000"/>
              <a:gd name="connsiteY11" fmla="*/ 0 h 10000"/>
              <a:gd name="connsiteX12" fmla="*/ 9017 w 10000"/>
              <a:gd name="connsiteY12" fmla="*/ 37 h 10000"/>
              <a:gd name="connsiteX13" fmla="*/ 9396 w 10000"/>
              <a:gd name="connsiteY13" fmla="*/ 86 h 10000"/>
              <a:gd name="connsiteX14" fmla="*/ 9995 w 10000"/>
              <a:gd name="connsiteY14" fmla="*/ 43 h 10000"/>
              <a:gd name="connsiteX15" fmla="*/ 9999 w 10000"/>
              <a:gd name="connsiteY15" fmla="*/ 10000 h 10000"/>
              <a:gd name="connsiteX16" fmla="*/ 31 w 10000"/>
              <a:gd name="connsiteY16" fmla="*/ 10000 h 10000"/>
              <a:gd name="connsiteX17" fmla="*/ 0 w 10000"/>
              <a:gd name="connsiteY17" fmla="*/ 435 h 10000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092 w 10000"/>
              <a:gd name="connsiteY10" fmla="*/ 108 h 10000"/>
              <a:gd name="connsiteX11" fmla="*/ 8584 w 10000"/>
              <a:gd name="connsiteY11" fmla="*/ 0 h 10000"/>
              <a:gd name="connsiteX12" fmla="*/ 9017 w 10000"/>
              <a:gd name="connsiteY12" fmla="*/ 37 h 10000"/>
              <a:gd name="connsiteX13" fmla="*/ 9396 w 10000"/>
              <a:gd name="connsiteY13" fmla="*/ 86 h 10000"/>
              <a:gd name="connsiteX14" fmla="*/ 9995 w 10000"/>
              <a:gd name="connsiteY14" fmla="*/ 43 h 10000"/>
              <a:gd name="connsiteX15" fmla="*/ 9999 w 10000"/>
              <a:gd name="connsiteY15" fmla="*/ 10000 h 10000"/>
              <a:gd name="connsiteX16" fmla="*/ 31 w 10000"/>
              <a:gd name="connsiteY16" fmla="*/ 10000 h 10000"/>
              <a:gd name="connsiteX17" fmla="*/ 0 w 10000"/>
              <a:gd name="connsiteY17" fmla="*/ 435 h 10000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092 w 10000"/>
              <a:gd name="connsiteY10" fmla="*/ 108 h 10000"/>
              <a:gd name="connsiteX11" fmla="*/ 8434 w 10000"/>
              <a:gd name="connsiteY11" fmla="*/ 47 h 10000"/>
              <a:gd name="connsiteX12" fmla="*/ 8584 w 10000"/>
              <a:gd name="connsiteY12" fmla="*/ 0 h 10000"/>
              <a:gd name="connsiteX13" fmla="*/ 9017 w 10000"/>
              <a:gd name="connsiteY13" fmla="*/ 37 h 10000"/>
              <a:gd name="connsiteX14" fmla="*/ 9396 w 10000"/>
              <a:gd name="connsiteY14" fmla="*/ 86 h 10000"/>
              <a:gd name="connsiteX15" fmla="*/ 9995 w 10000"/>
              <a:gd name="connsiteY15" fmla="*/ 43 h 10000"/>
              <a:gd name="connsiteX16" fmla="*/ 9999 w 10000"/>
              <a:gd name="connsiteY16" fmla="*/ 10000 h 10000"/>
              <a:gd name="connsiteX17" fmla="*/ 31 w 10000"/>
              <a:gd name="connsiteY17" fmla="*/ 10000 h 10000"/>
              <a:gd name="connsiteX18" fmla="*/ 0 w 10000"/>
              <a:gd name="connsiteY18" fmla="*/ 435 h 10000"/>
              <a:gd name="connsiteX0" fmla="*/ 0 w 10000"/>
              <a:gd name="connsiteY0" fmla="*/ 399 h 9964"/>
              <a:gd name="connsiteX1" fmla="*/ 349 w 10000"/>
              <a:gd name="connsiteY1" fmla="*/ 588 h 9964"/>
              <a:gd name="connsiteX2" fmla="*/ 715 w 10000"/>
              <a:gd name="connsiteY2" fmla="*/ 976 h 9964"/>
              <a:gd name="connsiteX3" fmla="*/ 1176 w 10000"/>
              <a:gd name="connsiteY3" fmla="*/ 1320 h 9964"/>
              <a:gd name="connsiteX4" fmla="*/ 4292 w 10000"/>
              <a:gd name="connsiteY4" fmla="*/ 2811 h 9964"/>
              <a:gd name="connsiteX5" fmla="*/ 6470 w 10000"/>
              <a:gd name="connsiteY5" fmla="*/ 1469 h 9964"/>
              <a:gd name="connsiteX6" fmla="*/ 7234 w 10000"/>
              <a:gd name="connsiteY6" fmla="*/ 1357 h 9964"/>
              <a:gd name="connsiteX7" fmla="*/ 7520 w 10000"/>
              <a:gd name="connsiteY7" fmla="*/ 1202 h 9964"/>
              <a:gd name="connsiteX8" fmla="*/ 7762 w 10000"/>
              <a:gd name="connsiteY8" fmla="*/ 500 h 9964"/>
              <a:gd name="connsiteX9" fmla="*/ 7842 w 10000"/>
              <a:gd name="connsiteY9" fmla="*/ 289 h 9964"/>
              <a:gd name="connsiteX10" fmla="*/ 8092 w 10000"/>
              <a:gd name="connsiteY10" fmla="*/ 72 h 9964"/>
              <a:gd name="connsiteX11" fmla="*/ 8434 w 10000"/>
              <a:gd name="connsiteY11" fmla="*/ 11 h 9964"/>
              <a:gd name="connsiteX12" fmla="*/ 8598 w 10000"/>
              <a:gd name="connsiteY12" fmla="*/ 62 h 9964"/>
              <a:gd name="connsiteX13" fmla="*/ 9017 w 10000"/>
              <a:gd name="connsiteY13" fmla="*/ 1 h 9964"/>
              <a:gd name="connsiteX14" fmla="*/ 9396 w 10000"/>
              <a:gd name="connsiteY14" fmla="*/ 50 h 9964"/>
              <a:gd name="connsiteX15" fmla="*/ 9995 w 10000"/>
              <a:gd name="connsiteY15" fmla="*/ 7 h 9964"/>
              <a:gd name="connsiteX16" fmla="*/ 9999 w 10000"/>
              <a:gd name="connsiteY16" fmla="*/ 9964 h 9964"/>
              <a:gd name="connsiteX17" fmla="*/ 31 w 10000"/>
              <a:gd name="connsiteY17" fmla="*/ 9964 h 9964"/>
              <a:gd name="connsiteX18" fmla="*/ 0 w 10000"/>
              <a:gd name="connsiteY18" fmla="*/ 399 h 9964"/>
              <a:gd name="connsiteX0" fmla="*/ 0 w 10000"/>
              <a:gd name="connsiteY0" fmla="*/ 393 h 9993"/>
              <a:gd name="connsiteX1" fmla="*/ 349 w 10000"/>
              <a:gd name="connsiteY1" fmla="*/ 583 h 9993"/>
              <a:gd name="connsiteX2" fmla="*/ 715 w 10000"/>
              <a:gd name="connsiteY2" fmla="*/ 973 h 9993"/>
              <a:gd name="connsiteX3" fmla="*/ 1176 w 10000"/>
              <a:gd name="connsiteY3" fmla="*/ 1318 h 9993"/>
              <a:gd name="connsiteX4" fmla="*/ 4292 w 10000"/>
              <a:gd name="connsiteY4" fmla="*/ 2814 h 9993"/>
              <a:gd name="connsiteX5" fmla="*/ 6470 w 10000"/>
              <a:gd name="connsiteY5" fmla="*/ 1467 h 9993"/>
              <a:gd name="connsiteX6" fmla="*/ 7234 w 10000"/>
              <a:gd name="connsiteY6" fmla="*/ 1355 h 9993"/>
              <a:gd name="connsiteX7" fmla="*/ 7520 w 10000"/>
              <a:gd name="connsiteY7" fmla="*/ 1199 h 9993"/>
              <a:gd name="connsiteX8" fmla="*/ 7762 w 10000"/>
              <a:gd name="connsiteY8" fmla="*/ 495 h 9993"/>
              <a:gd name="connsiteX9" fmla="*/ 7842 w 10000"/>
              <a:gd name="connsiteY9" fmla="*/ 283 h 9993"/>
              <a:gd name="connsiteX10" fmla="*/ 8092 w 10000"/>
              <a:gd name="connsiteY10" fmla="*/ 65 h 9993"/>
              <a:gd name="connsiteX11" fmla="*/ 8434 w 10000"/>
              <a:gd name="connsiteY11" fmla="*/ 4 h 9993"/>
              <a:gd name="connsiteX12" fmla="*/ 8598 w 10000"/>
              <a:gd name="connsiteY12" fmla="*/ 55 h 9993"/>
              <a:gd name="connsiteX13" fmla="*/ 9017 w 10000"/>
              <a:gd name="connsiteY13" fmla="*/ 60 h 9993"/>
              <a:gd name="connsiteX14" fmla="*/ 9396 w 10000"/>
              <a:gd name="connsiteY14" fmla="*/ 43 h 9993"/>
              <a:gd name="connsiteX15" fmla="*/ 9995 w 10000"/>
              <a:gd name="connsiteY15" fmla="*/ 0 h 9993"/>
              <a:gd name="connsiteX16" fmla="*/ 9999 w 10000"/>
              <a:gd name="connsiteY16" fmla="*/ 9993 h 9993"/>
              <a:gd name="connsiteX17" fmla="*/ 31 w 10000"/>
              <a:gd name="connsiteY17" fmla="*/ 9993 h 9993"/>
              <a:gd name="connsiteX18" fmla="*/ 0 w 10000"/>
              <a:gd name="connsiteY18" fmla="*/ 393 h 9993"/>
              <a:gd name="connsiteX0" fmla="*/ 0 w 10000"/>
              <a:gd name="connsiteY0" fmla="*/ 393 h 10000"/>
              <a:gd name="connsiteX1" fmla="*/ 349 w 10000"/>
              <a:gd name="connsiteY1" fmla="*/ 583 h 10000"/>
              <a:gd name="connsiteX2" fmla="*/ 715 w 10000"/>
              <a:gd name="connsiteY2" fmla="*/ 974 h 10000"/>
              <a:gd name="connsiteX3" fmla="*/ 1176 w 10000"/>
              <a:gd name="connsiteY3" fmla="*/ 1319 h 10000"/>
              <a:gd name="connsiteX4" fmla="*/ 4292 w 10000"/>
              <a:gd name="connsiteY4" fmla="*/ 2816 h 10000"/>
              <a:gd name="connsiteX5" fmla="*/ 6470 w 10000"/>
              <a:gd name="connsiteY5" fmla="*/ 1468 h 10000"/>
              <a:gd name="connsiteX6" fmla="*/ 7234 w 10000"/>
              <a:gd name="connsiteY6" fmla="*/ 1356 h 10000"/>
              <a:gd name="connsiteX7" fmla="*/ 7520 w 10000"/>
              <a:gd name="connsiteY7" fmla="*/ 1200 h 10000"/>
              <a:gd name="connsiteX8" fmla="*/ 7762 w 10000"/>
              <a:gd name="connsiteY8" fmla="*/ 495 h 10000"/>
              <a:gd name="connsiteX9" fmla="*/ 7842 w 10000"/>
              <a:gd name="connsiteY9" fmla="*/ 283 h 10000"/>
              <a:gd name="connsiteX10" fmla="*/ 8092 w 10000"/>
              <a:gd name="connsiteY10" fmla="*/ 65 h 10000"/>
              <a:gd name="connsiteX11" fmla="*/ 8434 w 10000"/>
              <a:gd name="connsiteY11" fmla="*/ 4 h 10000"/>
              <a:gd name="connsiteX12" fmla="*/ 8598 w 10000"/>
              <a:gd name="connsiteY12" fmla="*/ 55 h 10000"/>
              <a:gd name="connsiteX13" fmla="*/ 9017 w 10000"/>
              <a:gd name="connsiteY13" fmla="*/ 60 h 10000"/>
              <a:gd name="connsiteX14" fmla="*/ 9424 w 10000"/>
              <a:gd name="connsiteY14" fmla="*/ 158 h 10000"/>
              <a:gd name="connsiteX15" fmla="*/ 9995 w 10000"/>
              <a:gd name="connsiteY15" fmla="*/ 0 h 10000"/>
              <a:gd name="connsiteX16" fmla="*/ 9999 w 10000"/>
              <a:gd name="connsiteY16" fmla="*/ 10000 h 10000"/>
              <a:gd name="connsiteX17" fmla="*/ 31 w 10000"/>
              <a:gd name="connsiteY17" fmla="*/ 10000 h 10000"/>
              <a:gd name="connsiteX18" fmla="*/ 0 w 10000"/>
              <a:gd name="connsiteY18" fmla="*/ 393 h 10000"/>
              <a:gd name="connsiteX0" fmla="*/ 0 w 10000"/>
              <a:gd name="connsiteY0" fmla="*/ 393 h 10000"/>
              <a:gd name="connsiteX1" fmla="*/ 349 w 10000"/>
              <a:gd name="connsiteY1" fmla="*/ 583 h 10000"/>
              <a:gd name="connsiteX2" fmla="*/ 715 w 10000"/>
              <a:gd name="connsiteY2" fmla="*/ 974 h 10000"/>
              <a:gd name="connsiteX3" fmla="*/ 1176 w 10000"/>
              <a:gd name="connsiteY3" fmla="*/ 1319 h 10000"/>
              <a:gd name="connsiteX4" fmla="*/ 4292 w 10000"/>
              <a:gd name="connsiteY4" fmla="*/ 2816 h 10000"/>
              <a:gd name="connsiteX5" fmla="*/ 6470 w 10000"/>
              <a:gd name="connsiteY5" fmla="*/ 1468 h 10000"/>
              <a:gd name="connsiteX6" fmla="*/ 7234 w 10000"/>
              <a:gd name="connsiteY6" fmla="*/ 1356 h 10000"/>
              <a:gd name="connsiteX7" fmla="*/ 7520 w 10000"/>
              <a:gd name="connsiteY7" fmla="*/ 1200 h 10000"/>
              <a:gd name="connsiteX8" fmla="*/ 7762 w 10000"/>
              <a:gd name="connsiteY8" fmla="*/ 495 h 10000"/>
              <a:gd name="connsiteX9" fmla="*/ 7842 w 10000"/>
              <a:gd name="connsiteY9" fmla="*/ 283 h 10000"/>
              <a:gd name="connsiteX10" fmla="*/ 8092 w 10000"/>
              <a:gd name="connsiteY10" fmla="*/ 65 h 10000"/>
              <a:gd name="connsiteX11" fmla="*/ 8434 w 10000"/>
              <a:gd name="connsiteY11" fmla="*/ 4 h 10000"/>
              <a:gd name="connsiteX12" fmla="*/ 8598 w 10000"/>
              <a:gd name="connsiteY12" fmla="*/ 55 h 10000"/>
              <a:gd name="connsiteX13" fmla="*/ 9017 w 10000"/>
              <a:gd name="connsiteY13" fmla="*/ 60 h 10000"/>
              <a:gd name="connsiteX14" fmla="*/ 9424 w 10000"/>
              <a:gd name="connsiteY14" fmla="*/ 158 h 10000"/>
              <a:gd name="connsiteX15" fmla="*/ 9956 w 10000"/>
              <a:gd name="connsiteY15" fmla="*/ 86 h 10000"/>
              <a:gd name="connsiteX16" fmla="*/ 9995 w 10000"/>
              <a:gd name="connsiteY16" fmla="*/ 0 h 10000"/>
              <a:gd name="connsiteX17" fmla="*/ 9999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9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00" h="10000">
                <a:moveTo>
                  <a:pt x="0" y="393"/>
                </a:moveTo>
                <a:lnTo>
                  <a:pt x="349" y="583"/>
                </a:lnTo>
                <a:lnTo>
                  <a:pt x="715" y="974"/>
                </a:lnTo>
                <a:lnTo>
                  <a:pt x="1176" y="1319"/>
                </a:lnTo>
                <a:lnTo>
                  <a:pt x="4292" y="2816"/>
                </a:lnTo>
                <a:lnTo>
                  <a:pt x="6470" y="1468"/>
                </a:lnTo>
                <a:lnTo>
                  <a:pt x="7234" y="1356"/>
                </a:lnTo>
                <a:lnTo>
                  <a:pt x="7520" y="1200"/>
                </a:lnTo>
                <a:cubicBezTo>
                  <a:pt x="7601" y="965"/>
                  <a:pt x="7681" y="730"/>
                  <a:pt x="7762" y="495"/>
                </a:cubicBezTo>
                <a:cubicBezTo>
                  <a:pt x="7777" y="485"/>
                  <a:pt x="7827" y="293"/>
                  <a:pt x="7842" y="283"/>
                </a:cubicBezTo>
                <a:lnTo>
                  <a:pt x="8092" y="65"/>
                </a:lnTo>
                <a:cubicBezTo>
                  <a:pt x="8241" y="28"/>
                  <a:pt x="8285" y="41"/>
                  <a:pt x="8434" y="4"/>
                </a:cubicBezTo>
                <a:lnTo>
                  <a:pt x="8598" y="55"/>
                </a:lnTo>
                <a:cubicBezTo>
                  <a:pt x="8760" y="65"/>
                  <a:pt x="8941" y="51"/>
                  <a:pt x="9017" y="60"/>
                </a:cubicBezTo>
                <a:cubicBezTo>
                  <a:pt x="9113" y="85"/>
                  <a:pt x="9261" y="177"/>
                  <a:pt x="9424" y="158"/>
                </a:cubicBezTo>
                <a:cubicBezTo>
                  <a:pt x="9601" y="107"/>
                  <a:pt x="9779" y="137"/>
                  <a:pt x="9956" y="86"/>
                </a:cubicBezTo>
                <a:cubicBezTo>
                  <a:pt x="9969" y="57"/>
                  <a:pt x="9982" y="29"/>
                  <a:pt x="9995" y="0"/>
                </a:cubicBezTo>
                <a:cubicBezTo>
                  <a:pt x="9990" y="3342"/>
                  <a:pt x="10004" y="6658"/>
                  <a:pt x="9999" y="10000"/>
                </a:cubicBezTo>
                <a:lnTo>
                  <a:pt x="31" y="10000"/>
                </a:lnTo>
                <a:cubicBezTo>
                  <a:pt x="21" y="6797"/>
                  <a:pt x="10" y="3598"/>
                  <a:pt x="0" y="393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56406"/>
            <a:ext cx="7102752" cy="294759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251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522 h 9897"/>
              <a:gd name="connsiteX1" fmla="*/ 349 w 10000"/>
              <a:gd name="connsiteY1" fmla="*/ 707 h 9897"/>
              <a:gd name="connsiteX2" fmla="*/ 715 w 10000"/>
              <a:gd name="connsiteY2" fmla="*/ 1087 h 9897"/>
              <a:gd name="connsiteX3" fmla="*/ 1176 w 10000"/>
              <a:gd name="connsiteY3" fmla="*/ 1424 h 9897"/>
              <a:gd name="connsiteX4" fmla="*/ 4292 w 10000"/>
              <a:gd name="connsiteY4" fmla="*/ 2885 h 9897"/>
              <a:gd name="connsiteX5" fmla="*/ 6470 w 10000"/>
              <a:gd name="connsiteY5" fmla="*/ 1571 h 9897"/>
              <a:gd name="connsiteX6" fmla="*/ 7234 w 10000"/>
              <a:gd name="connsiteY6" fmla="*/ 1460 h 9897"/>
              <a:gd name="connsiteX7" fmla="*/ 7520 w 10000"/>
              <a:gd name="connsiteY7" fmla="*/ 1308 h 9897"/>
              <a:gd name="connsiteX8" fmla="*/ 7824 w 10000"/>
              <a:gd name="connsiteY8" fmla="*/ 893 h 9897"/>
              <a:gd name="connsiteX9" fmla="*/ 8251 w 10000"/>
              <a:gd name="connsiteY9" fmla="*/ 425 h 9897"/>
              <a:gd name="connsiteX10" fmla="*/ 8660 w 10000"/>
              <a:gd name="connsiteY10" fmla="*/ 128 h 9897"/>
              <a:gd name="connsiteX11" fmla="*/ 8996 w 10000"/>
              <a:gd name="connsiteY11" fmla="*/ 83 h 9897"/>
              <a:gd name="connsiteX12" fmla="*/ 9196 w 10000"/>
              <a:gd name="connsiteY12" fmla="*/ 0 h 9897"/>
              <a:gd name="connsiteX13" fmla="*/ 9995 w 10000"/>
              <a:gd name="connsiteY13" fmla="*/ 41 h 9897"/>
              <a:gd name="connsiteX14" fmla="*/ 9999 w 10000"/>
              <a:gd name="connsiteY14" fmla="*/ 9897 h 9897"/>
              <a:gd name="connsiteX15" fmla="*/ 31 w 10000"/>
              <a:gd name="connsiteY15" fmla="*/ 9897 h 9897"/>
              <a:gd name="connsiteX16" fmla="*/ 0 w 10000"/>
              <a:gd name="connsiteY16" fmla="*/ 522 h 9897"/>
              <a:gd name="connsiteX0" fmla="*/ 0 w 10000"/>
              <a:gd name="connsiteY0" fmla="*/ 486 h 9959"/>
              <a:gd name="connsiteX1" fmla="*/ 349 w 10000"/>
              <a:gd name="connsiteY1" fmla="*/ 673 h 9959"/>
              <a:gd name="connsiteX2" fmla="*/ 715 w 10000"/>
              <a:gd name="connsiteY2" fmla="*/ 1057 h 9959"/>
              <a:gd name="connsiteX3" fmla="*/ 1176 w 10000"/>
              <a:gd name="connsiteY3" fmla="*/ 1398 h 9959"/>
              <a:gd name="connsiteX4" fmla="*/ 4292 w 10000"/>
              <a:gd name="connsiteY4" fmla="*/ 2874 h 9959"/>
              <a:gd name="connsiteX5" fmla="*/ 6470 w 10000"/>
              <a:gd name="connsiteY5" fmla="*/ 1546 h 9959"/>
              <a:gd name="connsiteX6" fmla="*/ 7234 w 10000"/>
              <a:gd name="connsiteY6" fmla="*/ 1434 h 9959"/>
              <a:gd name="connsiteX7" fmla="*/ 7520 w 10000"/>
              <a:gd name="connsiteY7" fmla="*/ 1281 h 9959"/>
              <a:gd name="connsiteX8" fmla="*/ 7824 w 10000"/>
              <a:gd name="connsiteY8" fmla="*/ 861 h 9959"/>
              <a:gd name="connsiteX9" fmla="*/ 8251 w 10000"/>
              <a:gd name="connsiteY9" fmla="*/ 388 h 9959"/>
              <a:gd name="connsiteX10" fmla="*/ 8660 w 10000"/>
              <a:gd name="connsiteY10" fmla="*/ 88 h 9959"/>
              <a:gd name="connsiteX11" fmla="*/ 8996 w 10000"/>
              <a:gd name="connsiteY11" fmla="*/ 43 h 9959"/>
              <a:gd name="connsiteX12" fmla="*/ 9196 w 10000"/>
              <a:gd name="connsiteY12" fmla="*/ 169 h 9959"/>
              <a:gd name="connsiteX13" fmla="*/ 9995 w 10000"/>
              <a:gd name="connsiteY13" fmla="*/ 0 h 9959"/>
              <a:gd name="connsiteX14" fmla="*/ 9999 w 10000"/>
              <a:gd name="connsiteY14" fmla="*/ 9959 h 9959"/>
              <a:gd name="connsiteX15" fmla="*/ 31 w 10000"/>
              <a:gd name="connsiteY15" fmla="*/ 9959 h 9959"/>
              <a:gd name="connsiteX16" fmla="*/ 0 w 10000"/>
              <a:gd name="connsiteY16" fmla="*/ 486 h 9959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24 w 10000"/>
              <a:gd name="connsiteY8" fmla="*/ 865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30 w 10000"/>
              <a:gd name="connsiteY9" fmla="*/ 292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182 w 10000"/>
              <a:gd name="connsiteY9" fmla="*/ 16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513 h 10025"/>
              <a:gd name="connsiteX1" fmla="*/ 349 w 10000"/>
              <a:gd name="connsiteY1" fmla="*/ 701 h 10025"/>
              <a:gd name="connsiteX2" fmla="*/ 715 w 10000"/>
              <a:gd name="connsiteY2" fmla="*/ 1086 h 10025"/>
              <a:gd name="connsiteX3" fmla="*/ 1176 w 10000"/>
              <a:gd name="connsiteY3" fmla="*/ 1429 h 10025"/>
              <a:gd name="connsiteX4" fmla="*/ 4292 w 10000"/>
              <a:gd name="connsiteY4" fmla="*/ 2911 h 10025"/>
              <a:gd name="connsiteX5" fmla="*/ 6470 w 10000"/>
              <a:gd name="connsiteY5" fmla="*/ 1577 h 10025"/>
              <a:gd name="connsiteX6" fmla="*/ 7234 w 10000"/>
              <a:gd name="connsiteY6" fmla="*/ 1465 h 10025"/>
              <a:gd name="connsiteX7" fmla="*/ 7520 w 10000"/>
              <a:gd name="connsiteY7" fmla="*/ 1311 h 10025"/>
              <a:gd name="connsiteX8" fmla="*/ 7762 w 10000"/>
              <a:gd name="connsiteY8" fmla="*/ 613 h 10025"/>
              <a:gd name="connsiteX9" fmla="*/ 8182 w 10000"/>
              <a:gd name="connsiteY9" fmla="*/ 187 h 10025"/>
              <a:gd name="connsiteX10" fmla="*/ 8584 w 10000"/>
              <a:gd name="connsiteY10" fmla="*/ 80 h 10025"/>
              <a:gd name="connsiteX11" fmla="*/ 8996 w 10000"/>
              <a:gd name="connsiteY11" fmla="*/ 68 h 10025"/>
              <a:gd name="connsiteX12" fmla="*/ 9279 w 10000"/>
              <a:gd name="connsiteY12" fmla="*/ 85 h 10025"/>
              <a:gd name="connsiteX13" fmla="*/ 9995 w 10000"/>
              <a:gd name="connsiteY13" fmla="*/ 25 h 10025"/>
              <a:gd name="connsiteX14" fmla="*/ 9999 w 10000"/>
              <a:gd name="connsiteY14" fmla="*/ 10025 h 10025"/>
              <a:gd name="connsiteX15" fmla="*/ 31 w 10000"/>
              <a:gd name="connsiteY15" fmla="*/ 10025 h 10025"/>
              <a:gd name="connsiteX16" fmla="*/ 0 w 10000"/>
              <a:gd name="connsiteY16" fmla="*/ 513 h 10025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8996 w 10000"/>
              <a:gd name="connsiteY11" fmla="*/ 43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396 w 10000"/>
              <a:gd name="connsiteY12" fmla="*/ 141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33 h 9945"/>
              <a:gd name="connsiteX1" fmla="*/ 349 w 10000"/>
              <a:gd name="connsiteY1" fmla="*/ 621 h 9945"/>
              <a:gd name="connsiteX2" fmla="*/ 715 w 10000"/>
              <a:gd name="connsiteY2" fmla="*/ 1006 h 9945"/>
              <a:gd name="connsiteX3" fmla="*/ 1176 w 10000"/>
              <a:gd name="connsiteY3" fmla="*/ 1349 h 9945"/>
              <a:gd name="connsiteX4" fmla="*/ 4292 w 10000"/>
              <a:gd name="connsiteY4" fmla="*/ 2831 h 9945"/>
              <a:gd name="connsiteX5" fmla="*/ 6470 w 10000"/>
              <a:gd name="connsiteY5" fmla="*/ 1497 h 9945"/>
              <a:gd name="connsiteX6" fmla="*/ 7234 w 10000"/>
              <a:gd name="connsiteY6" fmla="*/ 1385 h 9945"/>
              <a:gd name="connsiteX7" fmla="*/ 7520 w 10000"/>
              <a:gd name="connsiteY7" fmla="*/ 1231 h 9945"/>
              <a:gd name="connsiteX8" fmla="*/ 7762 w 10000"/>
              <a:gd name="connsiteY8" fmla="*/ 533 h 9945"/>
              <a:gd name="connsiteX9" fmla="*/ 8182 w 10000"/>
              <a:gd name="connsiteY9" fmla="*/ 107 h 9945"/>
              <a:gd name="connsiteX10" fmla="*/ 8584 w 10000"/>
              <a:gd name="connsiteY10" fmla="*/ 0 h 9945"/>
              <a:gd name="connsiteX11" fmla="*/ 9017 w 10000"/>
              <a:gd name="connsiteY11" fmla="*/ 37 h 9945"/>
              <a:gd name="connsiteX12" fmla="*/ 9396 w 10000"/>
              <a:gd name="connsiteY12" fmla="*/ 86 h 9945"/>
              <a:gd name="connsiteX13" fmla="*/ 9995 w 10000"/>
              <a:gd name="connsiteY13" fmla="*/ 43 h 9945"/>
              <a:gd name="connsiteX14" fmla="*/ 9999 w 10000"/>
              <a:gd name="connsiteY14" fmla="*/ 9945 h 9945"/>
              <a:gd name="connsiteX15" fmla="*/ 31 w 10000"/>
              <a:gd name="connsiteY15" fmla="*/ 9945 h 9945"/>
              <a:gd name="connsiteX16" fmla="*/ 0 w 10000"/>
              <a:gd name="connsiteY16" fmla="*/ 433 h 9945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182 w 10000"/>
              <a:gd name="connsiteY10" fmla="*/ 108 h 10000"/>
              <a:gd name="connsiteX11" fmla="*/ 8584 w 10000"/>
              <a:gd name="connsiteY11" fmla="*/ 0 h 10000"/>
              <a:gd name="connsiteX12" fmla="*/ 9017 w 10000"/>
              <a:gd name="connsiteY12" fmla="*/ 37 h 10000"/>
              <a:gd name="connsiteX13" fmla="*/ 9396 w 10000"/>
              <a:gd name="connsiteY13" fmla="*/ 86 h 10000"/>
              <a:gd name="connsiteX14" fmla="*/ 9995 w 10000"/>
              <a:gd name="connsiteY14" fmla="*/ 43 h 10000"/>
              <a:gd name="connsiteX15" fmla="*/ 9999 w 10000"/>
              <a:gd name="connsiteY15" fmla="*/ 10000 h 10000"/>
              <a:gd name="connsiteX16" fmla="*/ 31 w 10000"/>
              <a:gd name="connsiteY16" fmla="*/ 10000 h 10000"/>
              <a:gd name="connsiteX17" fmla="*/ 0 w 10000"/>
              <a:gd name="connsiteY17" fmla="*/ 435 h 10000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092 w 10000"/>
              <a:gd name="connsiteY10" fmla="*/ 108 h 10000"/>
              <a:gd name="connsiteX11" fmla="*/ 8584 w 10000"/>
              <a:gd name="connsiteY11" fmla="*/ 0 h 10000"/>
              <a:gd name="connsiteX12" fmla="*/ 9017 w 10000"/>
              <a:gd name="connsiteY12" fmla="*/ 37 h 10000"/>
              <a:gd name="connsiteX13" fmla="*/ 9396 w 10000"/>
              <a:gd name="connsiteY13" fmla="*/ 86 h 10000"/>
              <a:gd name="connsiteX14" fmla="*/ 9995 w 10000"/>
              <a:gd name="connsiteY14" fmla="*/ 43 h 10000"/>
              <a:gd name="connsiteX15" fmla="*/ 9999 w 10000"/>
              <a:gd name="connsiteY15" fmla="*/ 10000 h 10000"/>
              <a:gd name="connsiteX16" fmla="*/ 31 w 10000"/>
              <a:gd name="connsiteY16" fmla="*/ 10000 h 10000"/>
              <a:gd name="connsiteX17" fmla="*/ 0 w 10000"/>
              <a:gd name="connsiteY17" fmla="*/ 435 h 10000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092 w 10000"/>
              <a:gd name="connsiteY10" fmla="*/ 108 h 10000"/>
              <a:gd name="connsiteX11" fmla="*/ 8434 w 10000"/>
              <a:gd name="connsiteY11" fmla="*/ 47 h 10000"/>
              <a:gd name="connsiteX12" fmla="*/ 8584 w 10000"/>
              <a:gd name="connsiteY12" fmla="*/ 0 h 10000"/>
              <a:gd name="connsiteX13" fmla="*/ 9017 w 10000"/>
              <a:gd name="connsiteY13" fmla="*/ 37 h 10000"/>
              <a:gd name="connsiteX14" fmla="*/ 9396 w 10000"/>
              <a:gd name="connsiteY14" fmla="*/ 86 h 10000"/>
              <a:gd name="connsiteX15" fmla="*/ 9995 w 10000"/>
              <a:gd name="connsiteY15" fmla="*/ 43 h 10000"/>
              <a:gd name="connsiteX16" fmla="*/ 9999 w 10000"/>
              <a:gd name="connsiteY16" fmla="*/ 10000 h 10000"/>
              <a:gd name="connsiteX17" fmla="*/ 31 w 10000"/>
              <a:gd name="connsiteY17" fmla="*/ 10000 h 10000"/>
              <a:gd name="connsiteX18" fmla="*/ 0 w 10000"/>
              <a:gd name="connsiteY18" fmla="*/ 435 h 10000"/>
              <a:gd name="connsiteX0" fmla="*/ 0 w 10000"/>
              <a:gd name="connsiteY0" fmla="*/ 399 h 9964"/>
              <a:gd name="connsiteX1" fmla="*/ 349 w 10000"/>
              <a:gd name="connsiteY1" fmla="*/ 588 h 9964"/>
              <a:gd name="connsiteX2" fmla="*/ 715 w 10000"/>
              <a:gd name="connsiteY2" fmla="*/ 976 h 9964"/>
              <a:gd name="connsiteX3" fmla="*/ 1176 w 10000"/>
              <a:gd name="connsiteY3" fmla="*/ 1320 h 9964"/>
              <a:gd name="connsiteX4" fmla="*/ 4292 w 10000"/>
              <a:gd name="connsiteY4" fmla="*/ 2811 h 9964"/>
              <a:gd name="connsiteX5" fmla="*/ 6470 w 10000"/>
              <a:gd name="connsiteY5" fmla="*/ 1469 h 9964"/>
              <a:gd name="connsiteX6" fmla="*/ 7234 w 10000"/>
              <a:gd name="connsiteY6" fmla="*/ 1357 h 9964"/>
              <a:gd name="connsiteX7" fmla="*/ 7520 w 10000"/>
              <a:gd name="connsiteY7" fmla="*/ 1202 h 9964"/>
              <a:gd name="connsiteX8" fmla="*/ 7762 w 10000"/>
              <a:gd name="connsiteY8" fmla="*/ 500 h 9964"/>
              <a:gd name="connsiteX9" fmla="*/ 7842 w 10000"/>
              <a:gd name="connsiteY9" fmla="*/ 289 h 9964"/>
              <a:gd name="connsiteX10" fmla="*/ 8092 w 10000"/>
              <a:gd name="connsiteY10" fmla="*/ 72 h 9964"/>
              <a:gd name="connsiteX11" fmla="*/ 8434 w 10000"/>
              <a:gd name="connsiteY11" fmla="*/ 11 h 9964"/>
              <a:gd name="connsiteX12" fmla="*/ 8598 w 10000"/>
              <a:gd name="connsiteY12" fmla="*/ 62 h 9964"/>
              <a:gd name="connsiteX13" fmla="*/ 9017 w 10000"/>
              <a:gd name="connsiteY13" fmla="*/ 1 h 9964"/>
              <a:gd name="connsiteX14" fmla="*/ 9396 w 10000"/>
              <a:gd name="connsiteY14" fmla="*/ 50 h 9964"/>
              <a:gd name="connsiteX15" fmla="*/ 9995 w 10000"/>
              <a:gd name="connsiteY15" fmla="*/ 7 h 9964"/>
              <a:gd name="connsiteX16" fmla="*/ 9999 w 10000"/>
              <a:gd name="connsiteY16" fmla="*/ 9964 h 9964"/>
              <a:gd name="connsiteX17" fmla="*/ 31 w 10000"/>
              <a:gd name="connsiteY17" fmla="*/ 9964 h 9964"/>
              <a:gd name="connsiteX18" fmla="*/ 0 w 10000"/>
              <a:gd name="connsiteY18" fmla="*/ 399 h 9964"/>
              <a:gd name="connsiteX0" fmla="*/ 0 w 10000"/>
              <a:gd name="connsiteY0" fmla="*/ 393 h 9993"/>
              <a:gd name="connsiteX1" fmla="*/ 349 w 10000"/>
              <a:gd name="connsiteY1" fmla="*/ 583 h 9993"/>
              <a:gd name="connsiteX2" fmla="*/ 715 w 10000"/>
              <a:gd name="connsiteY2" fmla="*/ 973 h 9993"/>
              <a:gd name="connsiteX3" fmla="*/ 1176 w 10000"/>
              <a:gd name="connsiteY3" fmla="*/ 1318 h 9993"/>
              <a:gd name="connsiteX4" fmla="*/ 4292 w 10000"/>
              <a:gd name="connsiteY4" fmla="*/ 2814 h 9993"/>
              <a:gd name="connsiteX5" fmla="*/ 6470 w 10000"/>
              <a:gd name="connsiteY5" fmla="*/ 1467 h 9993"/>
              <a:gd name="connsiteX6" fmla="*/ 7234 w 10000"/>
              <a:gd name="connsiteY6" fmla="*/ 1355 h 9993"/>
              <a:gd name="connsiteX7" fmla="*/ 7520 w 10000"/>
              <a:gd name="connsiteY7" fmla="*/ 1199 h 9993"/>
              <a:gd name="connsiteX8" fmla="*/ 7762 w 10000"/>
              <a:gd name="connsiteY8" fmla="*/ 495 h 9993"/>
              <a:gd name="connsiteX9" fmla="*/ 7842 w 10000"/>
              <a:gd name="connsiteY9" fmla="*/ 283 h 9993"/>
              <a:gd name="connsiteX10" fmla="*/ 8092 w 10000"/>
              <a:gd name="connsiteY10" fmla="*/ 65 h 9993"/>
              <a:gd name="connsiteX11" fmla="*/ 8434 w 10000"/>
              <a:gd name="connsiteY11" fmla="*/ 4 h 9993"/>
              <a:gd name="connsiteX12" fmla="*/ 8598 w 10000"/>
              <a:gd name="connsiteY12" fmla="*/ 55 h 9993"/>
              <a:gd name="connsiteX13" fmla="*/ 9017 w 10000"/>
              <a:gd name="connsiteY13" fmla="*/ 60 h 9993"/>
              <a:gd name="connsiteX14" fmla="*/ 9396 w 10000"/>
              <a:gd name="connsiteY14" fmla="*/ 43 h 9993"/>
              <a:gd name="connsiteX15" fmla="*/ 9995 w 10000"/>
              <a:gd name="connsiteY15" fmla="*/ 0 h 9993"/>
              <a:gd name="connsiteX16" fmla="*/ 9999 w 10000"/>
              <a:gd name="connsiteY16" fmla="*/ 9993 h 9993"/>
              <a:gd name="connsiteX17" fmla="*/ 31 w 10000"/>
              <a:gd name="connsiteY17" fmla="*/ 9993 h 9993"/>
              <a:gd name="connsiteX18" fmla="*/ 0 w 10000"/>
              <a:gd name="connsiteY18" fmla="*/ 393 h 9993"/>
              <a:gd name="connsiteX0" fmla="*/ 0 w 10000"/>
              <a:gd name="connsiteY0" fmla="*/ 393 h 10000"/>
              <a:gd name="connsiteX1" fmla="*/ 349 w 10000"/>
              <a:gd name="connsiteY1" fmla="*/ 583 h 10000"/>
              <a:gd name="connsiteX2" fmla="*/ 715 w 10000"/>
              <a:gd name="connsiteY2" fmla="*/ 974 h 10000"/>
              <a:gd name="connsiteX3" fmla="*/ 1176 w 10000"/>
              <a:gd name="connsiteY3" fmla="*/ 1319 h 10000"/>
              <a:gd name="connsiteX4" fmla="*/ 4292 w 10000"/>
              <a:gd name="connsiteY4" fmla="*/ 2816 h 10000"/>
              <a:gd name="connsiteX5" fmla="*/ 6470 w 10000"/>
              <a:gd name="connsiteY5" fmla="*/ 1468 h 10000"/>
              <a:gd name="connsiteX6" fmla="*/ 7234 w 10000"/>
              <a:gd name="connsiteY6" fmla="*/ 1356 h 10000"/>
              <a:gd name="connsiteX7" fmla="*/ 7520 w 10000"/>
              <a:gd name="connsiteY7" fmla="*/ 1200 h 10000"/>
              <a:gd name="connsiteX8" fmla="*/ 7762 w 10000"/>
              <a:gd name="connsiteY8" fmla="*/ 495 h 10000"/>
              <a:gd name="connsiteX9" fmla="*/ 7842 w 10000"/>
              <a:gd name="connsiteY9" fmla="*/ 283 h 10000"/>
              <a:gd name="connsiteX10" fmla="*/ 8092 w 10000"/>
              <a:gd name="connsiteY10" fmla="*/ 65 h 10000"/>
              <a:gd name="connsiteX11" fmla="*/ 8434 w 10000"/>
              <a:gd name="connsiteY11" fmla="*/ 4 h 10000"/>
              <a:gd name="connsiteX12" fmla="*/ 8598 w 10000"/>
              <a:gd name="connsiteY12" fmla="*/ 55 h 10000"/>
              <a:gd name="connsiteX13" fmla="*/ 9017 w 10000"/>
              <a:gd name="connsiteY13" fmla="*/ 60 h 10000"/>
              <a:gd name="connsiteX14" fmla="*/ 9424 w 10000"/>
              <a:gd name="connsiteY14" fmla="*/ 158 h 10000"/>
              <a:gd name="connsiteX15" fmla="*/ 9995 w 10000"/>
              <a:gd name="connsiteY15" fmla="*/ 0 h 10000"/>
              <a:gd name="connsiteX16" fmla="*/ 9999 w 10000"/>
              <a:gd name="connsiteY16" fmla="*/ 10000 h 10000"/>
              <a:gd name="connsiteX17" fmla="*/ 31 w 10000"/>
              <a:gd name="connsiteY17" fmla="*/ 10000 h 10000"/>
              <a:gd name="connsiteX18" fmla="*/ 0 w 10000"/>
              <a:gd name="connsiteY18" fmla="*/ 393 h 10000"/>
              <a:gd name="connsiteX0" fmla="*/ 0 w 10000"/>
              <a:gd name="connsiteY0" fmla="*/ 393 h 10000"/>
              <a:gd name="connsiteX1" fmla="*/ 349 w 10000"/>
              <a:gd name="connsiteY1" fmla="*/ 583 h 10000"/>
              <a:gd name="connsiteX2" fmla="*/ 715 w 10000"/>
              <a:gd name="connsiteY2" fmla="*/ 974 h 10000"/>
              <a:gd name="connsiteX3" fmla="*/ 1176 w 10000"/>
              <a:gd name="connsiteY3" fmla="*/ 1319 h 10000"/>
              <a:gd name="connsiteX4" fmla="*/ 4292 w 10000"/>
              <a:gd name="connsiteY4" fmla="*/ 2816 h 10000"/>
              <a:gd name="connsiteX5" fmla="*/ 6470 w 10000"/>
              <a:gd name="connsiteY5" fmla="*/ 1468 h 10000"/>
              <a:gd name="connsiteX6" fmla="*/ 7234 w 10000"/>
              <a:gd name="connsiteY6" fmla="*/ 1356 h 10000"/>
              <a:gd name="connsiteX7" fmla="*/ 7520 w 10000"/>
              <a:gd name="connsiteY7" fmla="*/ 1200 h 10000"/>
              <a:gd name="connsiteX8" fmla="*/ 7762 w 10000"/>
              <a:gd name="connsiteY8" fmla="*/ 495 h 10000"/>
              <a:gd name="connsiteX9" fmla="*/ 7842 w 10000"/>
              <a:gd name="connsiteY9" fmla="*/ 283 h 10000"/>
              <a:gd name="connsiteX10" fmla="*/ 8092 w 10000"/>
              <a:gd name="connsiteY10" fmla="*/ 65 h 10000"/>
              <a:gd name="connsiteX11" fmla="*/ 8434 w 10000"/>
              <a:gd name="connsiteY11" fmla="*/ 4 h 10000"/>
              <a:gd name="connsiteX12" fmla="*/ 8598 w 10000"/>
              <a:gd name="connsiteY12" fmla="*/ 55 h 10000"/>
              <a:gd name="connsiteX13" fmla="*/ 9017 w 10000"/>
              <a:gd name="connsiteY13" fmla="*/ 60 h 10000"/>
              <a:gd name="connsiteX14" fmla="*/ 9424 w 10000"/>
              <a:gd name="connsiteY14" fmla="*/ 158 h 10000"/>
              <a:gd name="connsiteX15" fmla="*/ 9956 w 10000"/>
              <a:gd name="connsiteY15" fmla="*/ 86 h 10000"/>
              <a:gd name="connsiteX16" fmla="*/ 9995 w 10000"/>
              <a:gd name="connsiteY16" fmla="*/ 0 h 10000"/>
              <a:gd name="connsiteX17" fmla="*/ 9999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93 h 10000"/>
              <a:gd name="connsiteX0" fmla="*/ 0 w 10002"/>
              <a:gd name="connsiteY0" fmla="*/ 389 h 9996"/>
              <a:gd name="connsiteX1" fmla="*/ 349 w 10002"/>
              <a:gd name="connsiteY1" fmla="*/ 579 h 9996"/>
              <a:gd name="connsiteX2" fmla="*/ 715 w 10002"/>
              <a:gd name="connsiteY2" fmla="*/ 970 h 9996"/>
              <a:gd name="connsiteX3" fmla="*/ 1176 w 10002"/>
              <a:gd name="connsiteY3" fmla="*/ 1315 h 9996"/>
              <a:gd name="connsiteX4" fmla="*/ 4292 w 10002"/>
              <a:gd name="connsiteY4" fmla="*/ 2812 h 9996"/>
              <a:gd name="connsiteX5" fmla="*/ 6470 w 10002"/>
              <a:gd name="connsiteY5" fmla="*/ 1464 h 9996"/>
              <a:gd name="connsiteX6" fmla="*/ 7234 w 10002"/>
              <a:gd name="connsiteY6" fmla="*/ 1352 h 9996"/>
              <a:gd name="connsiteX7" fmla="*/ 7520 w 10002"/>
              <a:gd name="connsiteY7" fmla="*/ 1196 h 9996"/>
              <a:gd name="connsiteX8" fmla="*/ 7762 w 10002"/>
              <a:gd name="connsiteY8" fmla="*/ 491 h 9996"/>
              <a:gd name="connsiteX9" fmla="*/ 7842 w 10002"/>
              <a:gd name="connsiteY9" fmla="*/ 279 h 9996"/>
              <a:gd name="connsiteX10" fmla="*/ 8092 w 10002"/>
              <a:gd name="connsiteY10" fmla="*/ 61 h 9996"/>
              <a:gd name="connsiteX11" fmla="*/ 8434 w 10002"/>
              <a:gd name="connsiteY11" fmla="*/ 0 h 9996"/>
              <a:gd name="connsiteX12" fmla="*/ 8598 w 10002"/>
              <a:gd name="connsiteY12" fmla="*/ 51 h 9996"/>
              <a:gd name="connsiteX13" fmla="*/ 9017 w 10002"/>
              <a:gd name="connsiteY13" fmla="*/ 56 h 9996"/>
              <a:gd name="connsiteX14" fmla="*/ 9424 w 10002"/>
              <a:gd name="connsiteY14" fmla="*/ 154 h 9996"/>
              <a:gd name="connsiteX15" fmla="*/ 9956 w 10002"/>
              <a:gd name="connsiteY15" fmla="*/ 82 h 9996"/>
              <a:gd name="connsiteX16" fmla="*/ 10002 w 10002"/>
              <a:gd name="connsiteY16" fmla="*/ 177 h 9996"/>
              <a:gd name="connsiteX17" fmla="*/ 9999 w 10002"/>
              <a:gd name="connsiteY17" fmla="*/ 9996 h 9996"/>
              <a:gd name="connsiteX18" fmla="*/ 31 w 10002"/>
              <a:gd name="connsiteY18" fmla="*/ 9996 h 9996"/>
              <a:gd name="connsiteX19" fmla="*/ 0 w 10002"/>
              <a:gd name="connsiteY19" fmla="*/ 389 h 9996"/>
              <a:gd name="connsiteX0" fmla="*/ 0 w 10000"/>
              <a:gd name="connsiteY0" fmla="*/ 389 h 10000"/>
              <a:gd name="connsiteX1" fmla="*/ 349 w 10000"/>
              <a:gd name="connsiteY1" fmla="*/ 579 h 10000"/>
              <a:gd name="connsiteX2" fmla="*/ 715 w 10000"/>
              <a:gd name="connsiteY2" fmla="*/ 970 h 10000"/>
              <a:gd name="connsiteX3" fmla="*/ 1176 w 10000"/>
              <a:gd name="connsiteY3" fmla="*/ 1316 h 10000"/>
              <a:gd name="connsiteX4" fmla="*/ 4291 w 10000"/>
              <a:gd name="connsiteY4" fmla="*/ 2813 h 10000"/>
              <a:gd name="connsiteX5" fmla="*/ 6469 w 10000"/>
              <a:gd name="connsiteY5" fmla="*/ 1465 h 10000"/>
              <a:gd name="connsiteX6" fmla="*/ 7233 w 10000"/>
              <a:gd name="connsiteY6" fmla="*/ 1353 h 10000"/>
              <a:gd name="connsiteX7" fmla="*/ 7518 w 10000"/>
              <a:gd name="connsiteY7" fmla="*/ 1196 h 10000"/>
              <a:gd name="connsiteX8" fmla="*/ 7760 w 10000"/>
              <a:gd name="connsiteY8" fmla="*/ 491 h 10000"/>
              <a:gd name="connsiteX9" fmla="*/ 7840 w 10000"/>
              <a:gd name="connsiteY9" fmla="*/ 279 h 10000"/>
              <a:gd name="connsiteX10" fmla="*/ 8090 w 10000"/>
              <a:gd name="connsiteY10" fmla="*/ 61 h 10000"/>
              <a:gd name="connsiteX11" fmla="*/ 8432 w 10000"/>
              <a:gd name="connsiteY11" fmla="*/ 0 h 10000"/>
              <a:gd name="connsiteX12" fmla="*/ 8596 w 10000"/>
              <a:gd name="connsiteY12" fmla="*/ 51 h 10000"/>
              <a:gd name="connsiteX13" fmla="*/ 9015 w 10000"/>
              <a:gd name="connsiteY13" fmla="*/ 122 h 10000"/>
              <a:gd name="connsiteX14" fmla="*/ 9422 w 10000"/>
              <a:gd name="connsiteY14" fmla="*/ 154 h 10000"/>
              <a:gd name="connsiteX15" fmla="*/ 9954 w 10000"/>
              <a:gd name="connsiteY15" fmla="*/ 82 h 10000"/>
              <a:gd name="connsiteX16" fmla="*/ 10000 w 10000"/>
              <a:gd name="connsiteY16" fmla="*/ 177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89 h 10000"/>
              <a:gd name="connsiteX0" fmla="*/ 0 w 10000"/>
              <a:gd name="connsiteY0" fmla="*/ 389 h 10000"/>
              <a:gd name="connsiteX1" fmla="*/ 349 w 10000"/>
              <a:gd name="connsiteY1" fmla="*/ 579 h 10000"/>
              <a:gd name="connsiteX2" fmla="*/ 715 w 10000"/>
              <a:gd name="connsiteY2" fmla="*/ 970 h 10000"/>
              <a:gd name="connsiteX3" fmla="*/ 1176 w 10000"/>
              <a:gd name="connsiteY3" fmla="*/ 1316 h 10000"/>
              <a:gd name="connsiteX4" fmla="*/ 4291 w 10000"/>
              <a:gd name="connsiteY4" fmla="*/ 2813 h 10000"/>
              <a:gd name="connsiteX5" fmla="*/ 6469 w 10000"/>
              <a:gd name="connsiteY5" fmla="*/ 1465 h 10000"/>
              <a:gd name="connsiteX6" fmla="*/ 7233 w 10000"/>
              <a:gd name="connsiteY6" fmla="*/ 1353 h 10000"/>
              <a:gd name="connsiteX7" fmla="*/ 7518 w 10000"/>
              <a:gd name="connsiteY7" fmla="*/ 1196 h 10000"/>
              <a:gd name="connsiteX8" fmla="*/ 7760 w 10000"/>
              <a:gd name="connsiteY8" fmla="*/ 491 h 10000"/>
              <a:gd name="connsiteX9" fmla="*/ 7840 w 10000"/>
              <a:gd name="connsiteY9" fmla="*/ 279 h 10000"/>
              <a:gd name="connsiteX10" fmla="*/ 8090 w 10000"/>
              <a:gd name="connsiteY10" fmla="*/ 61 h 10000"/>
              <a:gd name="connsiteX11" fmla="*/ 8432 w 10000"/>
              <a:gd name="connsiteY11" fmla="*/ 0 h 10000"/>
              <a:gd name="connsiteX12" fmla="*/ 8548 w 10000"/>
              <a:gd name="connsiteY12" fmla="*/ 133 h 10000"/>
              <a:gd name="connsiteX13" fmla="*/ 9015 w 10000"/>
              <a:gd name="connsiteY13" fmla="*/ 122 h 10000"/>
              <a:gd name="connsiteX14" fmla="*/ 9422 w 10000"/>
              <a:gd name="connsiteY14" fmla="*/ 154 h 10000"/>
              <a:gd name="connsiteX15" fmla="*/ 9954 w 10000"/>
              <a:gd name="connsiteY15" fmla="*/ 82 h 10000"/>
              <a:gd name="connsiteX16" fmla="*/ 10000 w 10000"/>
              <a:gd name="connsiteY16" fmla="*/ 177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89 h 10000"/>
              <a:gd name="connsiteX0" fmla="*/ 0 w 10000"/>
              <a:gd name="connsiteY0" fmla="*/ 335 h 9946"/>
              <a:gd name="connsiteX1" fmla="*/ 349 w 10000"/>
              <a:gd name="connsiteY1" fmla="*/ 525 h 9946"/>
              <a:gd name="connsiteX2" fmla="*/ 715 w 10000"/>
              <a:gd name="connsiteY2" fmla="*/ 916 h 9946"/>
              <a:gd name="connsiteX3" fmla="*/ 1176 w 10000"/>
              <a:gd name="connsiteY3" fmla="*/ 1262 h 9946"/>
              <a:gd name="connsiteX4" fmla="*/ 4291 w 10000"/>
              <a:gd name="connsiteY4" fmla="*/ 2759 h 9946"/>
              <a:gd name="connsiteX5" fmla="*/ 6469 w 10000"/>
              <a:gd name="connsiteY5" fmla="*/ 1411 h 9946"/>
              <a:gd name="connsiteX6" fmla="*/ 7233 w 10000"/>
              <a:gd name="connsiteY6" fmla="*/ 1299 h 9946"/>
              <a:gd name="connsiteX7" fmla="*/ 7518 w 10000"/>
              <a:gd name="connsiteY7" fmla="*/ 1142 h 9946"/>
              <a:gd name="connsiteX8" fmla="*/ 7760 w 10000"/>
              <a:gd name="connsiteY8" fmla="*/ 437 h 9946"/>
              <a:gd name="connsiteX9" fmla="*/ 7840 w 10000"/>
              <a:gd name="connsiteY9" fmla="*/ 225 h 9946"/>
              <a:gd name="connsiteX10" fmla="*/ 8090 w 10000"/>
              <a:gd name="connsiteY10" fmla="*/ 7 h 9946"/>
              <a:gd name="connsiteX11" fmla="*/ 8384 w 10000"/>
              <a:gd name="connsiteY11" fmla="*/ 61 h 9946"/>
              <a:gd name="connsiteX12" fmla="*/ 8548 w 10000"/>
              <a:gd name="connsiteY12" fmla="*/ 79 h 9946"/>
              <a:gd name="connsiteX13" fmla="*/ 9015 w 10000"/>
              <a:gd name="connsiteY13" fmla="*/ 68 h 9946"/>
              <a:gd name="connsiteX14" fmla="*/ 9422 w 10000"/>
              <a:gd name="connsiteY14" fmla="*/ 100 h 9946"/>
              <a:gd name="connsiteX15" fmla="*/ 9954 w 10000"/>
              <a:gd name="connsiteY15" fmla="*/ 28 h 9946"/>
              <a:gd name="connsiteX16" fmla="*/ 10000 w 10000"/>
              <a:gd name="connsiteY16" fmla="*/ 123 h 9946"/>
              <a:gd name="connsiteX17" fmla="*/ 9997 w 10000"/>
              <a:gd name="connsiteY17" fmla="*/ 9946 h 9946"/>
              <a:gd name="connsiteX18" fmla="*/ 31 w 10000"/>
              <a:gd name="connsiteY18" fmla="*/ 9946 h 9946"/>
              <a:gd name="connsiteX19" fmla="*/ 0 w 10000"/>
              <a:gd name="connsiteY19" fmla="*/ 335 h 9946"/>
              <a:gd name="connsiteX0" fmla="*/ 0 w 10000"/>
              <a:gd name="connsiteY0" fmla="*/ 313 h 9976"/>
              <a:gd name="connsiteX1" fmla="*/ 349 w 10000"/>
              <a:gd name="connsiteY1" fmla="*/ 504 h 9976"/>
              <a:gd name="connsiteX2" fmla="*/ 715 w 10000"/>
              <a:gd name="connsiteY2" fmla="*/ 897 h 9976"/>
              <a:gd name="connsiteX3" fmla="*/ 1176 w 10000"/>
              <a:gd name="connsiteY3" fmla="*/ 1245 h 9976"/>
              <a:gd name="connsiteX4" fmla="*/ 4291 w 10000"/>
              <a:gd name="connsiteY4" fmla="*/ 2750 h 9976"/>
              <a:gd name="connsiteX5" fmla="*/ 6469 w 10000"/>
              <a:gd name="connsiteY5" fmla="*/ 1395 h 9976"/>
              <a:gd name="connsiteX6" fmla="*/ 7233 w 10000"/>
              <a:gd name="connsiteY6" fmla="*/ 1282 h 9976"/>
              <a:gd name="connsiteX7" fmla="*/ 7518 w 10000"/>
              <a:gd name="connsiteY7" fmla="*/ 1124 h 9976"/>
              <a:gd name="connsiteX8" fmla="*/ 7760 w 10000"/>
              <a:gd name="connsiteY8" fmla="*/ 415 h 9976"/>
              <a:gd name="connsiteX9" fmla="*/ 7840 w 10000"/>
              <a:gd name="connsiteY9" fmla="*/ 202 h 9976"/>
              <a:gd name="connsiteX10" fmla="*/ 8014 w 10000"/>
              <a:gd name="connsiteY10" fmla="*/ 99 h 9976"/>
              <a:gd name="connsiteX11" fmla="*/ 8384 w 10000"/>
              <a:gd name="connsiteY11" fmla="*/ 37 h 9976"/>
              <a:gd name="connsiteX12" fmla="*/ 8548 w 10000"/>
              <a:gd name="connsiteY12" fmla="*/ 55 h 9976"/>
              <a:gd name="connsiteX13" fmla="*/ 9015 w 10000"/>
              <a:gd name="connsiteY13" fmla="*/ 44 h 9976"/>
              <a:gd name="connsiteX14" fmla="*/ 9422 w 10000"/>
              <a:gd name="connsiteY14" fmla="*/ 77 h 9976"/>
              <a:gd name="connsiteX15" fmla="*/ 9954 w 10000"/>
              <a:gd name="connsiteY15" fmla="*/ 4 h 9976"/>
              <a:gd name="connsiteX16" fmla="*/ 10000 w 10000"/>
              <a:gd name="connsiteY16" fmla="*/ 100 h 9976"/>
              <a:gd name="connsiteX17" fmla="*/ 9997 w 10000"/>
              <a:gd name="connsiteY17" fmla="*/ 9976 h 9976"/>
              <a:gd name="connsiteX18" fmla="*/ 31 w 10000"/>
              <a:gd name="connsiteY18" fmla="*/ 9976 h 9976"/>
              <a:gd name="connsiteX19" fmla="*/ 0 w 10000"/>
              <a:gd name="connsiteY19" fmla="*/ 313 h 9976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60 w 10000"/>
              <a:gd name="connsiteY8" fmla="*/ 416 h 10000"/>
              <a:gd name="connsiteX9" fmla="*/ 7833 w 10000"/>
              <a:gd name="connsiteY9" fmla="*/ 318 h 10000"/>
              <a:gd name="connsiteX10" fmla="*/ 8014 w 10000"/>
              <a:gd name="connsiteY10" fmla="*/ 99 h 10000"/>
              <a:gd name="connsiteX11" fmla="*/ 8384 w 10000"/>
              <a:gd name="connsiteY11" fmla="*/ 37 h 10000"/>
              <a:gd name="connsiteX12" fmla="*/ 8548 w 10000"/>
              <a:gd name="connsiteY12" fmla="*/ 55 h 10000"/>
              <a:gd name="connsiteX13" fmla="*/ 9015 w 10000"/>
              <a:gd name="connsiteY13" fmla="*/ 44 h 10000"/>
              <a:gd name="connsiteX14" fmla="*/ 9422 w 10000"/>
              <a:gd name="connsiteY14" fmla="*/ 77 h 10000"/>
              <a:gd name="connsiteX15" fmla="*/ 9954 w 10000"/>
              <a:gd name="connsiteY15" fmla="*/ 4 h 10000"/>
              <a:gd name="connsiteX16" fmla="*/ 10000 w 10000"/>
              <a:gd name="connsiteY16" fmla="*/ 100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1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00" h="10000">
                <a:moveTo>
                  <a:pt x="0" y="314"/>
                </a:moveTo>
                <a:lnTo>
                  <a:pt x="349" y="505"/>
                </a:lnTo>
                <a:lnTo>
                  <a:pt x="715" y="899"/>
                </a:lnTo>
                <a:lnTo>
                  <a:pt x="1176" y="1248"/>
                </a:lnTo>
                <a:lnTo>
                  <a:pt x="4291" y="2757"/>
                </a:lnTo>
                <a:lnTo>
                  <a:pt x="6469" y="1398"/>
                </a:lnTo>
                <a:lnTo>
                  <a:pt x="7233" y="1285"/>
                </a:lnTo>
                <a:lnTo>
                  <a:pt x="7518" y="1127"/>
                </a:lnTo>
                <a:cubicBezTo>
                  <a:pt x="7599" y="890"/>
                  <a:pt x="7679" y="654"/>
                  <a:pt x="7760" y="416"/>
                </a:cubicBezTo>
                <a:cubicBezTo>
                  <a:pt x="7775" y="406"/>
                  <a:pt x="7818" y="329"/>
                  <a:pt x="7833" y="318"/>
                </a:cubicBezTo>
                <a:lnTo>
                  <a:pt x="8014" y="99"/>
                </a:lnTo>
                <a:cubicBezTo>
                  <a:pt x="8163" y="62"/>
                  <a:pt x="8235" y="75"/>
                  <a:pt x="8384" y="37"/>
                </a:cubicBezTo>
                <a:cubicBezTo>
                  <a:pt x="8423" y="82"/>
                  <a:pt x="8509" y="11"/>
                  <a:pt x="8548" y="55"/>
                </a:cubicBezTo>
                <a:cubicBezTo>
                  <a:pt x="8710" y="65"/>
                  <a:pt x="8939" y="35"/>
                  <a:pt x="9015" y="44"/>
                </a:cubicBezTo>
                <a:cubicBezTo>
                  <a:pt x="9111" y="70"/>
                  <a:pt x="9259" y="96"/>
                  <a:pt x="9422" y="77"/>
                </a:cubicBezTo>
                <a:cubicBezTo>
                  <a:pt x="9599" y="25"/>
                  <a:pt x="9777" y="55"/>
                  <a:pt x="9954" y="4"/>
                </a:cubicBezTo>
                <a:cubicBezTo>
                  <a:pt x="9967" y="-25"/>
                  <a:pt x="9987" y="129"/>
                  <a:pt x="10000" y="100"/>
                </a:cubicBezTo>
                <a:cubicBezTo>
                  <a:pt x="9995" y="3469"/>
                  <a:pt x="10002" y="6631"/>
                  <a:pt x="9997" y="10000"/>
                </a:cubicBezTo>
                <a:lnTo>
                  <a:pt x="31" y="10000"/>
                </a:lnTo>
                <a:cubicBezTo>
                  <a:pt x="21" y="6771"/>
                  <a:pt x="10" y="3545"/>
                  <a:pt x="0" y="314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56406"/>
            <a:ext cx="7102752" cy="294759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  <a:gd name="connsiteX0" fmla="*/ 0 w 10000"/>
              <a:gd name="connsiteY0" fmla="*/ 420 h 10000"/>
              <a:gd name="connsiteX1" fmla="*/ 348 w 10000"/>
              <a:gd name="connsiteY1" fmla="*/ 609 h 10000"/>
              <a:gd name="connsiteX2" fmla="*/ 714 w 10000"/>
              <a:gd name="connsiteY2" fmla="*/ 997 h 10000"/>
              <a:gd name="connsiteX3" fmla="*/ 1174 w 10000"/>
              <a:gd name="connsiteY3" fmla="*/ 1342 h 10000"/>
              <a:gd name="connsiteX4" fmla="*/ 4286 w 10000"/>
              <a:gd name="connsiteY4" fmla="*/ 2834 h 10000"/>
              <a:gd name="connsiteX5" fmla="*/ 6460 w 10000"/>
              <a:gd name="connsiteY5" fmla="*/ 1492 h 10000"/>
              <a:gd name="connsiteX6" fmla="*/ 7223 w 10000"/>
              <a:gd name="connsiteY6" fmla="*/ 1379 h 10000"/>
              <a:gd name="connsiteX7" fmla="*/ 7509 w 10000"/>
              <a:gd name="connsiteY7" fmla="*/ 1223 h 10000"/>
              <a:gd name="connsiteX8" fmla="*/ 7842 w 10000"/>
              <a:gd name="connsiteY8" fmla="*/ 916 h 10000"/>
              <a:gd name="connsiteX9" fmla="*/ 8239 w 10000"/>
              <a:gd name="connsiteY9" fmla="*/ 652 h 10000"/>
              <a:gd name="connsiteX10" fmla="*/ 8775 w 10000"/>
              <a:gd name="connsiteY10" fmla="*/ 419 h 10000"/>
              <a:gd name="connsiteX11" fmla="*/ 9063 w 10000"/>
              <a:gd name="connsiteY11" fmla="*/ 264 h 10000"/>
              <a:gd name="connsiteX12" fmla="*/ 10000 w 10000"/>
              <a:gd name="connsiteY12" fmla="*/ 0 h 10000"/>
              <a:gd name="connsiteX13" fmla="*/ 9984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420 h 10000"/>
              <a:gd name="connsiteX0" fmla="*/ 0 w 10000"/>
              <a:gd name="connsiteY0" fmla="*/ 888 h 10468"/>
              <a:gd name="connsiteX1" fmla="*/ 348 w 10000"/>
              <a:gd name="connsiteY1" fmla="*/ 1077 h 10468"/>
              <a:gd name="connsiteX2" fmla="*/ 714 w 10000"/>
              <a:gd name="connsiteY2" fmla="*/ 1465 h 10468"/>
              <a:gd name="connsiteX3" fmla="*/ 1174 w 10000"/>
              <a:gd name="connsiteY3" fmla="*/ 1810 h 10468"/>
              <a:gd name="connsiteX4" fmla="*/ 4286 w 10000"/>
              <a:gd name="connsiteY4" fmla="*/ 3302 h 10468"/>
              <a:gd name="connsiteX5" fmla="*/ 6460 w 10000"/>
              <a:gd name="connsiteY5" fmla="*/ 1960 h 10468"/>
              <a:gd name="connsiteX6" fmla="*/ 7223 w 10000"/>
              <a:gd name="connsiteY6" fmla="*/ 1847 h 10468"/>
              <a:gd name="connsiteX7" fmla="*/ 7509 w 10000"/>
              <a:gd name="connsiteY7" fmla="*/ 1691 h 10468"/>
              <a:gd name="connsiteX8" fmla="*/ 7842 w 10000"/>
              <a:gd name="connsiteY8" fmla="*/ 1384 h 10468"/>
              <a:gd name="connsiteX9" fmla="*/ 8239 w 10000"/>
              <a:gd name="connsiteY9" fmla="*/ 1120 h 10468"/>
              <a:gd name="connsiteX10" fmla="*/ 8775 w 10000"/>
              <a:gd name="connsiteY10" fmla="*/ 887 h 10468"/>
              <a:gd name="connsiteX11" fmla="*/ 9043 w 10000"/>
              <a:gd name="connsiteY11" fmla="*/ 0 h 10468"/>
              <a:gd name="connsiteX12" fmla="*/ 10000 w 10000"/>
              <a:gd name="connsiteY12" fmla="*/ 468 h 10468"/>
              <a:gd name="connsiteX13" fmla="*/ 9984 w 10000"/>
              <a:gd name="connsiteY13" fmla="*/ 10468 h 10468"/>
              <a:gd name="connsiteX14" fmla="*/ 31 w 10000"/>
              <a:gd name="connsiteY14" fmla="*/ 10468 h 10468"/>
              <a:gd name="connsiteX15" fmla="*/ 0 w 10000"/>
              <a:gd name="connsiteY15" fmla="*/ 888 h 10468"/>
              <a:gd name="connsiteX0" fmla="*/ 0 w 9985"/>
              <a:gd name="connsiteY0" fmla="*/ 916 h 10496"/>
              <a:gd name="connsiteX1" fmla="*/ 348 w 9985"/>
              <a:gd name="connsiteY1" fmla="*/ 1105 h 10496"/>
              <a:gd name="connsiteX2" fmla="*/ 714 w 9985"/>
              <a:gd name="connsiteY2" fmla="*/ 1493 h 10496"/>
              <a:gd name="connsiteX3" fmla="*/ 1174 w 9985"/>
              <a:gd name="connsiteY3" fmla="*/ 1838 h 10496"/>
              <a:gd name="connsiteX4" fmla="*/ 4286 w 9985"/>
              <a:gd name="connsiteY4" fmla="*/ 3330 h 10496"/>
              <a:gd name="connsiteX5" fmla="*/ 6460 w 9985"/>
              <a:gd name="connsiteY5" fmla="*/ 1988 h 10496"/>
              <a:gd name="connsiteX6" fmla="*/ 7223 w 9985"/>
              <a:gd name="connsiteY6" fmla="*/ 1875 h 10496"/>
              <a:gd name="connsiteX7" fmla="*/ 7509 w 9985"/>
              <a:gd name="connsiteY7" fmla="*/ 1719 h 10496"/>
              <a:gd name="connsiteX8" fmla="*/ 7842 w 9985"/>
              <a:gd name="connsiteY8" fmla="*/ 1412 h 10496"/>
              <a:gd name="connsiteX9" fmla="*/ 8239 w 9985"/>
              <a:gd name="connsiteY9" fmla="*/ 1148 h 10496"/>
              <a:gd name="connsiteX10" fmla="*/ 8775 w 9985"/>
              <a:gd name="connsiteY10" fmla="*/ 915 h 10496"/>
              <a:gd name="connsiteX11" fmla="*/ 9043 w 9985"/>
              <a:gd name="connsiteY11" fmla="*/ 28 h 10496"/>
              <a:gd name="connsiteX12" fmla="*/ 9980 w 9985"/>
              <a:gd name="connsiteY12" fmla="*/ 0 h 10496"/>
              <a:gd name="connsiteX13" fmla="*/ 9984 w 9985"/>
              <a:gd name="connsiteY13" fmla="*/ 10496 h 10496"/>
              <a:gd name="connsiteX14" fmla="*/ 31 w 9985"/>
              <a:gd name="connsiteY14" fmla="*/ 10496 h 10496"/>
              <a:gd name="connsiteX15" fmla="*/ 0 w 9985"/>
              <a:gd name="connsiteY15" fmla="*/ 916 h 10496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57 w 10000"/>
              <a:gd name="connsiteY11" fmla="*/ 27 h 10000"/>
              <a:gd name="connsiteX12" fmla="*/ 9995 w 10000"/>
              <a:gd name="connsiteY12" fmla="*/ 0 h 10000"/>
              <a:gd name="connsiteX13" fmla="*/ 9999 w 10000"/>
              <a:gd name="connsiteY13" fmla="*/ 10000 h 10000"/>
              <a:gd name="connsiteX14" fmla="*/ 31 w 10000"/>
              <a:gd name="connsiteY14" fmla="*/ 10000 h 10000"/>
              <a:gd name="connsiteX15" fmla="*/ 0 w 10000"/>
              <a:gd name="connsiteY15" fmla="*/ 873 h 10000"/>
              <a:gd name="connsiteX0" fmla="*/ 0 w 10000"/>
              <a:gd name="connsiteY0" fmla="*/ 873 h 10000"/>
              <a:gd name="connsiteX1" fmla="*/ 349 w 10000"/>
              <a:gd name="connsiteY1" fmla="*/ 1053 h 10000"/>
              <a:gd name="connsiteX2" fmla="*/ 715 w 10000"/>
              <a:gd name="connsiteY2" fmla="*/ 1422 h 10000"/>
              <a:gd name="connsiteX3" fmla="*/ 1176 w 10000"/>
              <a:gd name="connsiteY3" fmla="*/ 1751 h 10000"/>
              <a:gd name="connsiteX4" fmla="*/ 4292 w 10000"/>
              <a:gd name="connsiteY4" fmla="*/ 3173 h 10000"/>
              <a:gd name="connsiteX5" fmla="*/ 6470 w 10000"/>
              <a:gd name="connsiteY5" fmla="*/ 1894 h 10000"/>
              <a:gd name="connsiteX6" fmla="*/ 7234 w 10000"/>
              <a:gd name="connsiteY6" fmla="*/ 1786 h 10000"/>
              <a:gd name="connsiteX7" fmla="*/ 7520 w 10000"/>
              <a:gd name="connsiteY7" fmla="*/ 1638 h 10000"/>
              <a:gd name="connsiteX8" fmla="*/ 7854 w 10000"/>
              <a:gd name="connsiteY8" fmla="*/ 1345 h 10000"/>
              <a:gd name="connsiteX9" fmla="*/ 8251 w 10000"/>
              <a:gd name="connsiteY9" fmla="*/ 1094 h 10000"/>
              <a:gd name="connsiteX10" fmla="*/ 8729 w 10000"/>
              <a:gd name="connsiteY10" fmla="*/ 535 h 10000"/>
              <a:gd name="connsiteX11" fmla="*/ 9026 w 10000"/>
              <a:gd name="connsiteY11" fmla="*/ 287 h 10000"/>
              <a:gd name="connsiteX12" fmla="*/ 9057 w 10000"/>
              <a:gd name="connsiteY12" fmla="*/ 27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873 h 10000"/>
              <a:gd name="connsiteX0" fmla="*/ 0 w 10000"/>
              <a:gd name="connsiteY0" fmla="*/ 846 h 9973"/>
              <a:gd name="connsiteX1" fmla="*/ 349 w 10000"/>
              <a:gd name="connsiteY1" fmla="*/ 1026 h 9973"/>
              <a:gd name="connsiteX2" fmla="*/ 715 w 10000"/>
              <a:gd name="connsiteY2" fmla="*/ 1395 h 9973"/>
              <a:gd name="connsiteX3" fmla="*/ 1176 w 10000"/>
              <a:gd name="connsiteY3" fmla="*/ 1724 h 9973"/>
              <a:gd name="connsiteX4" fmla="*/ 4292 w 10000"/>
              <a:gd name="connsiteY4" fmla="*/ 3146 h 9973"/>
              <a:gd name="connsiteX5" fmla="*/ 6470 w 10000"/>
              <a:gd name="connsiteY5" fmla="*/ 1867 h 9973"/>
              <a:gd name="connsiteX6" fmla="*/ 7234 w 10000"/>
              <a:gd name="connsiteY6" fmla="*/ 1759 h 9973"/>
              <a:gd name="connsiteX7" fmla="*/ 7520 w 10000"/>
              <a:gd name="connsiteY7" fmla="*/ 1611 h 9973"/>
              <a:gd name="connsiteX8" fmla="*/ 7854 w 10000"/>
              <a:gd name="connsiteY8" fmla="*/ 1318 h 9973"/>
              <a:gd name="connsiteX9" fmla="*/ 8251 w 10000"/>
              <a:gd name="connsiteY9" fmla="*/ 1067 h 9973"/>
              <a:gd name="connsiteX10" fmla="*/ 8729 w 10000"/>
              <a:gd name="connsiteY10" fmla="*/ 508 h 9973"/>
              <a:gd name="connsiteX11" fmla="*/ 9026 w 10000"/>
              <a:gd name="connsiteY11" fmla="*/ 260 h 9973"/>
              <a:gd name="connsiteX12" fmla="*/ 9057 w 10000"/>
              <a:gd name="connsiteY12" fmla="*/ 0 h 9973"/>
              <a:gd name="connsiteX13" fmla="*/ 9995 w 10000"/>
              <a:gd name="connsiteY13" fmla="*/ 220 h 9973"/>
              <a:gd name="connsiteX14" fmla="*/ 9999 w 10000"/>
              <a:gd name="connsiteY14" fmla="*/ 9973 h 9973"/>
              <a:gd name="connsiteX15" fmla="*/ 31 w 10000"/>
              <a:gd name="connsiteY15" fmla="*/ 9973 h 9973"/>
              <a:gd name="connsiteX16" fmla="*/ 0 w 10000"/>
              <a:gd name="connsiteY16" fmla="*/ 846 h 9973"/>
              <a:gd name="connsiteX0" fmla="*/ 0 w 10000"/>
              <a:gd name="connsiteY0" fmla="*/ 627 h 9779"/>
              <a:gd name="connsiteX1" fmla="*/ 349 w 10000"/>
              <a:gd name="connsiteY1" fmla="*/ 808 h 9779"/>
              <a:gd name="connsiteX2" fmla="*/ 715 w 10000"/>
              <a:gd name="connsiteY2" fmla="*/ 1178 h 9779"/>
              <a:gd name="connsiteX3" fmla="*/ 1176 w 10000"/>
              <a:gd name="connsiteY3" fmla="*/ 1508 h 9779"/>
              <a:gd name="connsiteX4" fmla="*/ 4292 w 10000"/>
              <a:gd name="connsiteY4" fmla="*/ 2934 h 9779"/>
              <a:gd name="connsiteX5" fmla="*/ 6470 w 10000"/>
              <a:gd name="connsiteY5" fmla="*/ 1651 h 9779"/>
              <a:gd name="connsiteX6" fmla="*/ 7234 w 10000"/>
              <a:gd name="connsiteY6" fmla="*/ 1543 h 9779"/>
              <a:gd name="connsiteX7" fmla="*/ 7520 w 10000"/>
              <a:gd name="connsiteY7" fmla="*/ 1394 h 9779"/>
              <a:gd name="connsiteX8" fmla="*/ 7854 w 10000"/>
              <a:gd name="connsiteY8" fmla="*/ 1101 h 9779"/>
              <a:gd name="connsiteX9" fmla="*/ 8251 w 10000"/>
              <a:gd name="connsiteY9" fmla="*/ 849 h 9779"/>
              <a:gd name="connsiteX10" fmla="*/ 8729 w 10000"/>
              <a:gd name="connsiteY10" fmla="*/ 288 h 9779"/>
              <a:gd name="connsiteX11" fmla="*/ 9026 w 10000"/>
              <a:gd name="connsiteY11" fmla="*/ 40 h 9779"/>
              <a:gd name="connsiteX12" fmla="*/ 9196 w 10000"/>
              <a:gd name="connsiteY12" fmla="*/ 27 h 9779"/>
              <a:gd name="connsiteX13" fmla="*/ 9995 w 10000"/>
              <a:gd name="connsiteY13" fmla="*/ 0 h 9779"/>
              <a:gd name="connsiteX14" fmla="*/ 9999 w 10000"/>
              <a:gd name="connsiteY14" fmla="*/ 9779 h 9779"/>
              <a:gd name="connsiteX15" fmla="*/ 31 w 10000"/>
              <a:gd name="connsiteY15" fmla="*/ 9779 h 9779"/>
              <a:gd name="connsiteX16" fmla="*/ 0 w 10000"/>
              <a:gd name="connsiteY16" fmla="*/ 627 h 9779"/>
              <a:gd name="connsiteX0" fmla="*/ 0 w 10000"/>
              <a:gd name="connsiteY0" fmla="*/ 639 h 9998"/>
              <a:gd name="connsiteX1" fmla="*/ 349 w 10000"/>
              <a:gd name="connsiteY1" fmla="*/ 824 h 9998"/>
              <a:gd name="connsiteX2" fmla="*/ 715 w 10000"/>
              <a:gd name="connsiteY2" fmla="*/ 1203 h 9998"/>
              <a:gd name="connsiteX3" fmla="*/ 1176 w 10000"/>
              <a:gd name="connsiteY3" fmla="*/ 1540 h 9998"/>
              <a:gd name="connsiteX4" fmla="*/ 4292 w 10000"/>
              <a:gd name="connsiteY4" fmla="*/ 2998 h 9998"/>
              <a:gd name="connsiteX5" fmla="*/ 6470 w 10000"/>
              <a:gd name="connsiteY5" fmla="*/ 1686 h 9998"/>
              <a:gd name="connsiteX6" fmla="*/ 7234 w 10000"/>
              <a:gd name="connsiteY6" fmla="*/ 1576 h 9998"/>
              <a:gd name="connsiteX7" fmla="*/ 7520 w 10000"/>
              <a:gd name="connsiteY7" fmla="*/ 1424 h 9998"/>
              <a:gd name="connsiteX8" fmla="*/ 7854 w 10000"/>
              <a:gd name="connsiteY8" fmla="*/ 1124 h 9998"/>
              <a:gd name="connsiteX9" fmla="*/ 8251 w 10000"/>
              <a:gd name="connsiteY9" fmla="*/ 866 h 9998"/>
              <a:gd name="connsiteX10" fmla="*/ 8729 w 10000"/>
              <a:gd name="connsiteY10" fmla="*/ 293 h 9998"/>
              <a:gd name="connsiteX11" fmla="*/ 9026 w 10000"/>
              <a:gd name="connsiteY11" fmla="*/ 39 h 9998"/>
              <a:gd name="connsiteX12" fmla="*/ 9196 w 10000"/>
              <a:gd name="connsiteY12" fmla="*/ 26 h 9998"/>
              <a:gd name="connsiteX13" fmla="*/ 9995 w 10000"/>
              <a:gd name="connsiteY13" fmla="*/ 159 h 9998"/>
              <a:gd name="connsiteX14" fmla="*/ 9999 w 10000"/>
              <a:gd name="connsiteY14" fmla="*/ 9998 h 9998"/>
              <a:gd name="connsiteX15" fmla="*/ 31 w 10000"/>
              <a:gd name="connsiteY15" fmla="*/ 9998 h 9998"/>
              <a:gd name="connsiteX16" fmla="*/ 0 w 10000"/>
              <a:gd name="connsiteY16" fmla="*/ 639 h 9998"/>
              <a:gd name="connsiteX0" fmla="*/ 0 w 10000"/>
              <a:gd name="connsiteY0" fmla="*/ 624 h 9985"/>
              <a:gd name="connsiteX1" fmla="*/ 349 w 10000"/>
              <a:gd name="connsiteY1" fmla="*/ 809 h 9985"/>
              <a:gd name="connsiteX2" fmla="*/ 715 w 10000"/>
              <a:gd name="connsiteY2" fmla="*/ 1188 h 9985"/>
              <a:gd name="connsiteX3" fmla="*/ 1176 w 10000"/>
              <a:gd name="connsiteY3" fmla="*/ 1525 h 9985"/>
              <a:gd name="connsiteX4" fmla="*/ 4292 w 10000"/>
              <a:gd name="connsiteY4" fmla="*/ 2984 h 9985"/>
              <a:gd name="connsiteX5" fmla="*/ 6470 w 10000"/>
              <a:gd name="connsiteY5" fmla="*/ 1671 h 9985"/>
              <a:gd name="connsiteX6" fmla="*/ 7234 w 10000"/>
              <a:gd name="connsiteY6" fmla="*/ 1561 h 9985"/>
              <a:gd name="connsiteX7" fmla="*/ 7520 w 10000"/>
              <a:gd name="connsiteY7" fmla="*/ 1409 h 9985"/>
              <a:gd name="connsiteX8" fmla="*/ 7854 w 10000"/>
              <a:gd name="connsiteY8" fmla="*/ 1109 h 9985"/>
              <a:gd name="connsiteX9" fmla="*/ 8251 w 10000"/>
              <a:gd name="connsiteY9" fmla="*/ 851 h 9985"/>
              <a:gd name="connsiteX10" fmla="*/ 8729 w 10000"/>
              <a:gd name="connsiteY10" fmla="*/ 278 h 9985"/>
              <a:gd name="connsiteX11" fmla="*/ 9026 w 10000"/>
              <a:gd name="connsiteY11" fmla="*/ 24 h 9985"/>
              <a:gd name="connsiteX12" fmla="*/ 9196 w 10000"/>
              <a:gd name="connsiteY12" fmla="*/ 103 h 9985"/>
              <a:gd name="connsiteX13" fmla="*/ 9995 w 10000"/>
              <a:gd name="connsiteY13" fmla="*/ 144 h 9985"/>
              <a:gd name="connsiteX14" fmla="*/ 9999 w 10000"/>
              <a:gd name="connsiteY14" fmla="*/ 9985 h 9985"/>
              <a:gd name="connsiteX15" fmla="*/ 31 w 10000"/>
              <a:gd name="connsiteY15" fmla="*/ 9985 h 9985"/>
              <a:gd name="connsiteX16" fmla="*/ 0 w 10000"/>
              <a:gd name="connsiteY16" fmla="*/ 624 h 9985"/>
              <a:gd name="connsiteX0" fmla="*/ 0 w 10000"/>
              <a:gd name="connsiteY0" fmla="*/ 625 h 10000"/>
              <a:gd name="connsiteX1" fmla="*/ 349 w 10000"/>
              <a:gd name="connsiteY1" fmla="*/ 810 h 10000"/>
              <a:gd name="connsiteX2" fmla="*/ 715 w 10000"/>
              <a:gd name="connsiteY2" fmla="*/ 1190 h 10000"/>
              <a:gd name="connsiteX3" fmla="*/ 1176 w 10000"/>
              <a:gd name="connsiteY3" fmla="*/ 1527 h 10000"/>
              <a:gd name="connsiteX4" fmla="*/ 4292 w 10000"/>
              <a:gd name="connsiteY4" fmla="*/ 2988 h 10000"/>
              <a:gd name="connsiteX5" fmla="*/ 6470 w 10000"/>
              <a:gd name="connsiteY5" fmla="*/ 1674 h 10000"/>
              <a:gd name="connsiteX6" fmla="*/ 7234 w 10000"/>
              <a:gd name="connsiteY6" fmla="*/ 1563 h 10000"/>
              <a:gd name="connsiteX7" fmla="*/ 7520 w 10000"/>
              <a:gd name="connsiteY7" fmla="*/ 1411 h 10000"/>
              <a:gd name="connsiteX8" fmla="*/ 7854 w 10000"/>
              <a:gd name="connsiteY8" fmla="*/ 1111 h 10000"/>
              <a:gd name="connsiteX9" fmla="*/ 8251 w 10000"/>
              <a:gd name="connsiteY9" fmla="*/ 852 h 10000"/>
              <a:gd name="connsiteX10" fmla="*/ 8660 w 10000"/>
              <a:gd name="connsiteY10" fmla="*/ 162 h 10000"/>
              <a:gd name="connsiteX11" fmla="*/ 9026 w 10000"/>
              <a:gd name="connsiteY11" fmla="*/ 24 h 10000"/>
              <a:gd name="connsiteX12" fmla="*/ 9196 w 10000"/>
              <a:gd name="connsiteY12" fmla="*/ 103 h 10000"/>
              <a:gd name="connsiteX13" fmla="*/ 9995 w 10000"/>
              <a:gd name="connsiteY13" fmla="*/ 144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625 h 1000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872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54 w 10000"/>
              <a:gd name="connsiteY8" fmla="*/ 1131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710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182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645 h 10020"/>
              <a:gd name="connsiteX1" fmla="*/ 349 w 10000"/>
              <a:gd name="connsiteY1" fmla="*/ 830 h 10020"/>
              <a:gd name="connsiteX2" fmla="*/ 715 w 10000"/>
              <a:gd name="connsiteY2" fmla="*/ 1210 h 10020"/>
              <a:gd name="connsiteX3" fmla="*/ 1176 w 10000"/>
              <a:gd name="connsiteY3" fmla="*/ 1547 h 10020"/>
              <a:gd name="connsiteX4" fmla="*/ 4292 w 10000"/>
              <a:gd name="connsiteY4" fmla="*/ 3008 h 10020"/>
              <a:gd name="connsiteX5" fmla="*/ 6470 w 10000"/>
              <a:gd name="connsiteY5" fmla="*/ 1694 h 10020"/>
              <a:gd name="connsiteX6" fmla="*/ 7234 w 10000"/>
              <a:gd name="connsiteY6" fmla="*/ 1583 h 10020"/>
              <a:gd name="connsiteX7" fmla="*/ 7520 w 10000"/>
              <a:gd name="connsiteY7" fmla="*/ 1431 h 10020"/>
              <a:gd name="connsiteX8" fmla="*/ 7824 w 10000"/>
              <a:gd name="connsiteY8" fmla="*/ 1016 h 10020"/>
              <a:gd name="connsiteX9" fmla="*/ 8251 w 10000"/>
              <a:gd name="connsiteY9" fmla="*/ 548 h 10020"/>
              <a:gd name="connsiteX10" fmla="*/ 8660 w 10000"/>
              <a:gd name="connsiteY10" fmla="*/ 251 h 10020"/>
              <a:gd name="connsiteX11" fmla="*/ 8996 w 10000"/>
              <a:gd name="connsiteY11" fmla="*/ 21 h 10020"/>
              <a:gd name="connsiteX12" fmla="*/ 9196 w 10000"/>
              <a:gd name="connsiteY12" fmla="*/ 123 h 10020"/>
              <a:gd name="connsiteX13" fmla="*/ 9995 w 10000"/>
              <a:gd name="connsiteY13" fmla="*/ 164 h 10020"/>
              <a:gd name="connsiteX14" fmla="*/ 9999 w 10000"/>
              <a:gd name="connsiteY14" fmla="*/ 10020 h 10020"/>
              <a:gd name="connsiteX15" fmla="*/ 31 w 10000"/>
              <a:gd name="connsiteY15" fmla="*/ 10020 h 10020"/>
              <a:gd name="connsiteX16" fmla="*/ 0 w 10000"/>
              <a:gd name="connsiteY16" fmla="*/ 645 h 10020"/>
              <a:gd name="connsiteX0" fmla="*/ 0 w 10000"/>
              <a:gd name="connsiteY0" fmla="*/ 522 h 9897"/>
              <a:gd name="connsiteX1" fmla="*/ 349 w 10000"/>
              <a:gd name="connsiteY1" fmla="*/ 707 h 9897"/>
              <a:gd name="connsiteX2" fmla="*/ 715 w 10000"/>
              <a:gd name="connsiteY2" fmla="*/ 1087 h 9897"/>
              <a:gd name="connsiteX3" fmla="*/ 1176 w 10000"/>
              <a:gd name="connsiteY3" fmla="*/ 1424 h 9897"/>
              <a:gd name="connsiteX4" fmla="*/ 4292 w 10000"/>
              <a:gd name="connsiteY4" fmla="*/ 2885 h 9897"/>
              <a:gd name="connsiteX5" fmla="*/ 6470 w 10000"/>
              <a:gd name="connsiteY5" fmla="*/ 1571 h 9897"/>
              <a:gd name="connsiteX6" fmla="*/ 7234 w 10000"/>
              <a:gd name="connsiteY6" fmla="*/ 1460 h 9897"/>
              <a:gd name="connsiteX7" fmla="*/ 7520 w 10000"/>
              <a:gd name="connsiteY7" fmla="*/ 1308 h 9897"/>
              <a:gd name="connsiteX8" fmla="*/ 7824 w 10000"/>
              <a:gd name="connsiteY8" fmla="*/ 893 h 9897"/>
              <a:gd name="connsiteX9" fmla="*/ 8251 w 10000"/>
              <a:gd name="connsiteY9" fmla="*/ 425 h 9897"/>
              <a:gd name="connsiteX10" fmla="*/ 8660 w 10000"/>
              <a:gd name="connsiteY10" fmla="*/ 128 h 9897"/>
              <a:gd name="connsiteX11" fmla="*/ 8996 w 10000"/>
              <a:gd name="connsiteY11" fmla="*/ 83 h 9897"/>
              <a:gd name="connsiteX12" fmla="*/ 9196 w 10000"/>
              <a:gd name="connsiteY12" fmla="*/ 0 h 9897"/>
              <a:gd name="connsiteX13" fmla="*/ 9995 w 10000"/>
              <a:gd name="connsiteY13" fmla="*/ 41 h 9897"/>
              <a:gd name="connsiteX14" fmla="*/ 9999 w 10000"/>
              <a:gd name="connsiteY14" fmla="*/ 9897 h 9897"/>
              <a:gd name="connsiteX15" fmla="*/ 31 w 10000"/>
              <a:gd name="connsiteY15" fmla="*/ 9897 h 9897"/>
              <a:gd name="connsiteX16" fmla="*/ 0 w 10000"/>
              <a:gd name="connsiteY16" fmla="*/ 522 h 9897"/>
              <a:gd name="connsiteX0" fmla="*/ 0 w 10000"/>
              <a:gd name="connsiteY0" fmla="*/ 486 h 9959"/>
              <a:gd name="connsiteX1" fmla="*/ 349 w 10000"/>
              <a:gd name="connsiteY1" fmla="*/ 673 h 9959"/>
              <a:gd name="connsiteX2" fmla="*/ 715 w 10000"/>
              <a:gd name="connsiteY2" fmla="*/ 1057 h 9959"/>
              <a:gd name="connsiteX3" fmla="*/ 1176 w 10000"/>
              <a:gd name="connsiteY3" fmla="*/ 1398 h 9959"/>
              <a:gd name="connsiteX4" fmla="*/ 4292 w 10000"/>
              <a:gd name="connsiteY4" fmla="*/ 2874 h 9959"/>
              <a:gd name="connsiteX5" fmla="*/ 6470 w 10000"/>
              <a:gd name="connsiteY5" fmla="*/ 1546 h 9959"/>
              <a:gd name="connsiteX6" fmla="*/ 7234 w 10000"/>
              <a:gd name="connsiteY6" fmla="*/ 1434 h 9959"/>
              <a:gd name="connsiteX7" fmla="*/ 7520 w 10000"/>
              <a:gd name="connsiteY7" fmla="*/ 1281 h 9959"/>
              <a:gd name="connsiteX8" fmla="*/ 7824 w 10000"/>
              <a:gd name="connsiteY8" fmla="*/ 861 h 9959"/>
              <a:gd name="connsiteX9" fmla="*/ 8251 w 10000"/>
              <a:gd name="connsiteY9" fmla="*/ 388 h 9959"/>
              <a:gd name="connsiteX10" fmla="*/ 8660 w 10000"/>
              <a:gd name="connsiteY10" fmla="*/ 88 h 9959"/>
              <a:gd name="connsiteX11" fmla="*/ 8996 w 10000"/>
              <a:gd name="connsiteY11" fmla="*/ 43 h 9959"/>
              <a:gd name="connsiteX12" fmla="*/ 9196 w 10000"/>
              <a:gd name="connsiteY12" fmla="*/ 169 h 9959"/>
              <a:gd name="connsiteX13" fmla="*/ 9995 w 10000"/>
              <a:gd name="connsiteY13" fmla="*/ 0 h 9959"/>
              <a:gd name="connsiteX14" fmla="*/ 9999 w 10000"/>
              <a:gd name="connsiteY14" fmla="*/ 9959 h 9959"/>
              <a:gd name="connsiteX15" fmla="*/ 31 w 10000"/>
              <a:gd name="connsiteY15" fmla="*/ 9959 h 9959"/>
              <a:gd name="connsiteX16" fmla="*/ 0 w 10000"/>
              <a:gd name="connsiteY16" fmla="*/ 486 h 9959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24 w 10000"/>
              <a:gd name="connsiteY8" fmla="*/ 865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51 w 10000"/>
              <a:gd name="connsiteY9" fmla="*/ 390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803 w 10000"/>
              <a:gd name="connsiteY8" fmla="*/ 718 h 10000"/>
              <a:gd name="connsiteX9" fmla="*/ 8230 w 10000"/>
              <a:gd name="connsiteY9" fmla="*/ 292 h 10000"/>
              <a:gd name="connsiteX10" fmla="*/ 8660 w 10000"/>
              <a:gd name="connsiteY10" fmla="*/ 88 h 10000"/>
              <a:gd name="connsiteX11" fmla="*/ 8996 w 10000"/>
              <a:gd name="connsiteY11" fmla="*/ 43 h 10000"/>
              <a:gd name="connsiteX12" fmla="*/ 9196 w 10000"/>
              <a:gd name="connsiteY12" fmla="*/ 76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196 w 10000"/>
              <a:gd name="connsiteY12" fmla="*/ 79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803 w 10000"/>
              <a:gd name="connsiteY8" fmla="*/ 72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230 w 10000"/>
              <a:gd name="connsiteY9" fmla="*/ 29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491 h 10003"/>
              <a:gd name="connsiteX1" fmla="*/ 349 w 10000"/>
              <a:gd name="connsiteY1" fmla="*/ 679 h 10003"/>
              <a:gd name="connsiteX2" fmla="*/ 715 w 10000"/>
              <a:gd name="connsiteY2" fmla="*/ 1064 h 10003"/>
              <a:gd name="connsiteX3" fmla="*/ 1176 w 10000"/>
              <a:gd name="connsiteY3" fmla="*/ 1407 h 10003"/>
              <a:gd name="connsiteX4" fmla="*/ 4292 w 10000"/>
              <a:gd name="connsiteY4" fmla="*/ 2889 h 10003"/>
              <a:gd name="connsiteX5" fmla="*/ 6470 w 10000"/>
              <a:gd name="connsiteY5" fmla="*/ 1555 h 10003"/>
              <a:gd name="connsiteX6" fmla="*/ 7234 w 10000"/>
              <a:gd name="connsiteY6" fmla="*/ 1443 h 10003"/>
              <a:gd name="connsiteX7" fmla="*/ 7520 w 10000"/>
              <a:gd name="connsiteY7" fmla="*/ 1289 h 10003"/>
              <a:gd name="connsiteX8" fmla="*/ 7762 w 10000"/>
              <a:gd name="connsiteY8" fmla="*/ 591 h 10003"/>
              <a:gd name="connsiteX9" fmla="*/ 8182 w 10000"/>
              <a:gd name="connsiteY9" fmla="*/ 165 h 10003"/>
              <a:gd name="connsiteX10" fmla="*/ 8660 w 10000"/>
              <a:gd name="connsiteY10" fmla="*/ 91 h 10003"/>
              <a:gd name="connsiteX11" fmla="*/ 8996 w 10000"/>
              <a:gd name="connsiteY11" fmla="*/ 46 h 10003"/>
              <a:gd name="connsiteX12" fmla="*/ 9279 w 10000"/>
              <a:gd name="connsiteY12" fmla="*/ 63 h 10003"/>
              <a:gd name="connsiteX13" fmla="*/ 9995 w 10000"/>
              <a:gd name="connsiteY13" fmla="*/ 3 h 10003"/>
              <a:gd name="connsiteX14" fmla="*/ 9999 w 10000"/>
              <a:gd name="connsiteY14" fmla="*/ 10003 h 10003"/>
              <a:gd name="connsiteX15" fmla="*/ 31 w 10000"/>
              <a:gd name="connsiteY15" fmla="*/ 10003 h 10003"/>
              <a:gd name="connsiteX16" fmla="*/ 0 w 10000"/>
              <a:gd name="connsiteY16" fmla="*/ 491 h 10003"/>
              <a:gd name="connsiteX0" fmla="*/ 0 w 10000"/>
              <a:gd name="connsiteY0" fmla="*/ 513 h 10025"/>
              <a:gd name="connsiteX1" fmla="*/ 349 w 10000"/>
              <a:gd name="connsiteY1" fmla="*/ 701 h 10025"/>
              <a:gd name="connsiteX2" fmla="*/ 715 w 10000"/>
              <a:gd name="connsiteY2" fmla="*/ 1086 h 10025"/>
              <a:gd name="connsiteX3" fmla="*/ 1176 w 10000"/>
              <a:gd name="connsiteY3" fmla="*/ 1429 h 10025"/>
              <a:gd name="connsiteX4" fmla="*/ 4292 w 10000"/>
              <a:gd name="connsiteY4" fmla="*/ 2911 h 10025"/>
              <a:gd name="connsiteX5" fmla="*/ 6470 w 10000"/>
              <a:gd name="connsiteY5" fmla="*/ 1577 h 10025"/>
              <a:gd name="connsiteX6" fmla="*/ 7234 w 10000"/>
              <a:gd name="connsiteY6" fmla="*/ 1465 h 10025"/>
              <a:gd name="connsiteX7" fmla="*/ 7520 w 10000"/>
              <a:gd name="connsiteY7" fmla="*/ 1311 h 10025"/>
              <a:gd name="connsiteX8" fmla="*/ 7762 w 10000"/>
              <a:gd name="connsiteY8" fmla="*/ 613 h 10025"/>
              <a:gd name="connsiteX9" fmla="*/ 8182 w 10000"/>
              <a:gd name="connsiteY9" fmla="*/ 187 h 10025"/>
              <a:gd name="connsiteX10" fmla="*/ 8584 w 10000"/>
              <a:gd name="connsiteY10" fmla="*/ 80 h 10025"/>
              <a:gd name="connsiteX11" fmla="*/ 8996 w 10000"/>
              <a:gd name="connsiteY11" fmla="*/ 68 h 10025"/>
              <a:gd name="connsiteX12" fmla="*/ 9279 w 10000"/>
              <a:gd name="connsiteY12" fmla="*/ 85 h 10025"/>
              <a:gd name="connsiteX13" fmla="*/ 9995 w 10000"/>
              <a:gd name="connsiteY13" fmla="*/ 25 h 10025"/>
              <a:gd name="connsiteX14" fmla="*/ 9999 w 10000"/>
              <a:gd name="connsiteY14" fmla="*/ 10025 h 10025"/>
              <a:gd name="connsiteX15" fmla="*/ 31 w 10000"/>
              <a:gd name="connsiteY15" fmla="*/ 10025 h 10025"/>
              <a:gd name="connsiteX16" fmla="*/ 0 w 10000"/>
              <a:gd name="connsiteY16" fmla="*/ 513 h 10025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8996 w 10000"/>
              <a:gd name="connsiteY11" fmla="*/ 43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279 w 10000"/>
              <a:gd name="connsiteY12" fmla="*/ 60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88 h 10000"/>
              <a:gd name="connsiteX1" fmla="*/ 349 w 10000"/>
              <a:gd name="connsiteY1" fmla="*/ 676 h 10000"/>
              <a:gd name="connsiteX2" fmla="*/ 715 w 10000"/>
              <a:gd name="connsiteY2" fmla="*/ 1061 h 10000"/>
              <a:gd name="connsiteX3" fmla="*/ 1176 w 10000"/>
              <a:gd name="connsiteY3" fmla="*/ 1404 h 10000"/>
              <a:gd name="connsiteX4" fmla="*/ 4292 w 10000"/>
              <a:gd name="connsiteY4" fmla="*/ 2886 h 10000"/>
              <a:gd name="connsiteX5" fmla="*/ 6470 w 10000"/>
              <a:gd name="connsiteY5" fmla="*/ 1552 h 10000"/>
              <a:gd name="connsiteX6" fmla="*/ 7234 w 10000"/>
              <a:gd name="connsiteY6" fmla="*/ 1440 h 10000"/>
              <a:gd name="connsiteX7" fmla="*/ 7520 w 10000"/>
              <a:gd name="connsiteY7" fmla="*/ 1286 h 10000"/>
              <a:gd name="connsiteX8" fmla="*/ 7762 w 10000"/>
              <a:gd name="connsiteY8" fmla="*/ 588 h 10000"/>
              <a:gd name="connsiteX9" fmla="*/ 8182 w 10000"/>
              <a:gd name="connsiteY9" fmla="*/ 162 h 10000"/>
              <a:gd name="connsiteX10" fmla="*/ 8584 w 10000"/>
              <a:gd name="connsiteY10" fmla="*/ 55 h 10000"/>
              <a:gd name="connsiteX11" fmla="*/ 9017 w 10000"/>
              <a:gd name="connsiteY11" fmla="*/ 92 h 10000"/>
              <a:gd name="connsiteX12" fmla="*/ 9396 w 10000"/>
              <a:gd name="connsiteY12" fmla="*/ 141 h 10000"/>
              <a:gd name="connsiteX13" fmla="*/ 9995 w 10000"/>
              <a:gd name="connsiteY13" fmla="*/ 0 h 10000"/>
              <a:gd name="connsiteX14" fmla="*/ 9999 w 10000"/>
              <a:gd name="connsiteY14" fmla="*/ 10000 h 10000"/>
              <a:gd name="connsiteX15" fmla="*/ 31 w 10000"/>
              <a:gd name="connsiteY15" fmla="*/ 10000 h 10000"/>
              <a:gd name="connsiteX16" fmla="*/ 0 w 10000"/>
              <a:gd name="connsiteY16" fmla="*/ 488 h 10000"/>
              <a:gd name="connsiteX0" fmla="*/ 0 w 10000"/>
              <a:gd name="connsiteY0" fmla="*/ 433 h 9945"/>
              <a:gd name="connsiteX1" fmla="*/ 349 w 10000"/>
              <a:gd name="connsiteY1" fmla="*/ 621 h 9945"/>
              <a:gd name="connsiteX2" fmla="*/ 715 w 10000"/>
              <a:gd name="connsiteY2" fmla="*/ 1006 h 9945"/>
              <a:gd name="connsiteX3" fmla="*/ 1176 w 10000"/>
              <a:gd name="connsiteY3" fmla="*/ 1349 h 9945"/>
              <a:gd name="connsiteX4" fmla="*/ 4292 w 10000"/>
              <a:gd name="connsiteY4" fmla="*/ 2831 h 9945"/>
              <a:gd name="connsiteX5" fmla="*/ 6470 w 10000"/>
              <a:gd name="connsiteY5" fmla="*/ 1497 h 9945"/>
              <a:gd name="connsiteX6" fmla="*/ 7234 w 10000"/>
              <a:gd name="connsiteY6" fmla="*/ 1385 h 9945"/>
              <a:gd name="connsiteX7" fmla="*/ 7520 w 10000"/>
              <a:gd name="connsiteY7" fmla="*/ 1231 h 9945"/>
              <a:gd name="connsiteX8" fmla="*/ 7762 w 10000"/>
              <a:gd name="connsiteY8" fmla="*/ 533 h 9945"/>
              <a:gd name="connsiteX9" fmla="*/ 8182 w 10000"/>
              <a:gd name="connsiteY9" fmla="*/ 107 h 9945"/>
              <a:gd name="connsiteX10" fmla="*/ 8584 w 10000"/>
              <a:gd name="connsiteY10" fmla="*/ 0 h 9945"/>
              <a:gd name="connsiteX11" fmla="*/ 9017 w 10000"/>
              <a:gd name="connsiteY11" fmla="*/ 37 h 9945"/>
              <a:gd name="connsiteX12" fmla="*/ 9396 w 10000"/>
              <a:gd name="connsiteY12" fmla="*/ 86 h 9945"/>
              <a:gd name="connsiteX13" fmla="*/ 9995 w 10000"/>
              <a:gd name="connsiteY13" fmla="*/ 43 h 9945"/>
              <a:gd name="connsiteX14" fmla="*/ 9999 w 10000"/>
              <a:gd name="connsiteY14" fmla="*/ 9945 h 9945"/>
              <a:gd name="connsiteX15" fmla="*/ 31 w 10000"/>
              <a:gd name="connsiteY15" fmla="*/ 9945 h 9945"/>
              <a:gd name="connsiteX16" fmla="*/ 0 w 10000"/>
              <a:gd name="connsiteY16" fmla="*/ 433 h 9945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182 w 10000"/>
              <a:gd name="connsiteY10" fmla="*/ 108 h 10000"/>
              <a:gd name="connsiteX11" fmla="*/ 8584 w 10000"/>
              <a:gd name="connsiteY11" fmla="*/ 0 h 10000"/>
              <a:gd name="connsiteX12" fmla="*/ 9017 w 10000"/>
              <a:gd name="connsiteY12" fmla="*/ 37 h 10000"/>
              <a:gd name="connsiteX13" fmla="*/ 9396 w 10000"/>
              <a:gd name="connsiteY13" fmla="*/ 86 h 10000"/>
              <a:gd name="connsiteX14" fmla="*/ 9995 w 10000"/>
              <a:gd name="connsiteY14" fmla="*/ 43 h 10000"/>
              <a:gd name="connsiteX15" fmla="*/ 9999 w 10000"/>
              <a:gd name="connsiteY15" fmla="*/ 10000 h 10000"/>
              <a:gd name="connsiteX16" fmla="*/ 31 w 10000"/>
              <a:gd name="connsiteY16" fmla="*/ 10000 h 10000"/>
              <a:gd name="connsiteX17" fmla="*/ 0 w 10000"/>
              <a:gd name="connsiteY17" fmla="*/ 435 h 10000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092 w 10000"/>
              <a:gd name="connsiteY10" fmla="*/ 108 h 10000"/>
              <a:gd name="connsiteX11" fmla="*/ 8584 w 10000"/>
              <a:gd name="connsiteY11" fmla="*/ 0 h 10000"/>
              <a:gd name="connsiteX12" fmla="*/ 9017 w 10000"/>
              <a:gd name="connsiteY12" fmla="*/ 37 h 10000"/>
              <a:gd name="connsiteX13" fmla="*/ 9396 w 10000"/>
              <a:gd name="connsiteY13" fmla="*/ 86 h 10000"/>
              <a:gd name="connsiteX14" fmla="*/ 9995 w 10000"/>
              <a:gd name="connsiteY14" fmla="*/ 43 h 10000"/>
              <a:gd name="connsiteX15" fmla="*/ 9999 w 10000"/>
              <a:gd name="connsiteY15" fmla="*/ 10000 h 10000"/>
              <a:gd name="connsiteX16" fmla="*/ 31 w 10000"/>
              <a:gd name="connsiteY16" fmla="*/ 10000 h 10000"/>
              <a:gd name="connsiteX17" fmla="*/ 0 w 10000"/>
              <a:gd name="connsiteY17" fmla="*/ 435 h 10000"/>
              <a:gd name="connsiteX0" fmla="*/ 0 w 10000"/>
              <a:gd name="connsiteY0" fmla="*/ 435 h 10000"/>
              <a:gd name="connsiteX1" fmla="*/ 349 w 10000"/>
              <a:gd name="connsiteY1" fmla="*/ 624 h 10000"/>
              <a:gd name="connsiteX2" fmla="*/ 715 w 10000"/>
              <a:gd name="connsiteY2" fmla="*/ 1012 h 10000"/>
              <a:gd name="connsiteX3" fmla="*/ 1176 w 10000"/>
              <a:gd name="connsiteY3" fmla="*/ 1356 h 10000"/>
              <a:gd name="connsiteX4" fmla="*/ 4292 w 10000"/>
              <a:gd name="connsiteY4" fmla="*/ 2847 h 10000"/>
              <a:gd name="connsiteX5" fmla="*/ 6470 w 10000"/>
              <a:gd name="connsiteY5" fmla="*/ 1505 h 10000"/>
              <a:gd name="connsiteX6" fmla="*/ 7234 w 10000"/>
              <a:gd name="connsiteY6" fmla="*/ 1393 h 10000"/>
              <a:gd name="connsiteX7" fmla="*/ 7520 w 10000"/>
              <a:gd name="connsiteY7" fmla="*/ 1238 h 10000"/>
              <a:gd name="connsiteX8" fmla="*/ 7762 w 10000"/>
              <a:gd name="connsiteY8" fmla="*/ 536 h 10000"/>
              <a:gd name="connsiteX9" fmla="*/ 7842 w 10000"/>
              <a:gd name="connsiteY9" fmla="*/ 325 h 10000"/>
              <a:gd name="connsiteX10" fmla="*/ 8092 w 10000"/>
              <a:gd name="connsiteY10" fmla="*/ 108 h 10000"/>
              <a:gd name="connsiteX11" fmla="*/ 8434 w 10000"/>
              <a:gd name="connsiteY11" fmla="*/ 47 h 10000"/>
              <a:gd name="connsiteX12" fmla="*/ 8584 w 10000"/>
              <a:gd name="connsiteY12" fmla="*/ 0 h 10000"/>
              <a:gd name="connsiteX13" fmla="*/ 9017 w 10000"/>
              <a:gd name="connsiteY13" fmla="*/ 37 h 10000"/>
              <a:gd name="connsiteX14" fmla="*/ 9396 w 10000"/>
              <a:gd name="connsiteY14" fmla="*/ 86 h 10000"/>
              <a:gd name="connsiteX15" fmla="*/ 9995 w 10000"/>
              <a:gd name="connsiteY15" fmla="*/ 43 h 10000"/>
              <a:gd name="connsiteX16" fmla="*/ 9999 w 10000"/>
              <a:gd name="connsiteY16" fmla="*/ 10000 h 10000"/>
              <a:gd name="connsiteX17" fmla="*/ 31 w 10000"/>
              <a:gd name="connsiteY17" fmla="*/ 10000 h 10000"/>
              <a:gd name="connsiteX18" fmla="*/ 0 w 10000"/>
              <a:gd name="connsiteY18" fmla="*/ 435 h 10000"/>
              <a:gd name="connsiteX0" fmla="*/ 0 w 10000"/>
              <a:gd name="connsiteY0" fmla="*/ 399 h 9964"/>
              <a:gd name="connsiteX1" fmla="*/ 349 w 10000"/>
              <a:gd name="connsiteY1" fmla="*/ 588 h 9964"/>
              <a:gd name="connsiteX2" fmla="*/ 715 w 10000"/>
              <a:gd name="connsiteY2" fmla="*/ 976 h 9964"/>
              <a:gd name="connsiteX3" fmla="*/ 1176 w 10000"/>
              <a:gd name="connsiteY3" fmla="*/ 1320 h 9964"/>
              <a:gd name="connsiteX4" fmla="*/ 4292 w 10000"/>
              <a:gd name="connsiteY4" fmla="*/ 2811 h 9964"/>
              <a:gd name="connsiteX5" fmla="*/ 6470 w 10000"/>
              <a:gd name="connsiteY5" fmla="*/ 1469 h 9964"/>
              <a:gd name="connsiteX6" fmla="*/ 7234 w 10000"/>
              <a:gd name="connsiteY6" fmla="*/ 1357 h 9964"/>
              <a:gd name="connsiteX7" fmla="*/ 7520 w 10000"/>
              <a:gd name="connsiteY7" fmla="*/ 1202 h 9964"/>
              <a:gd name="connsiteX8" fmla="*/ 7762 w 10000"/>
              <a:gd name="connsiteY8" fmla="*/ 500 h 9964"/>
              <a:gd name="connsiteX9" fmla="*/ 7842 w 10000"/>
              <a:gd name="connsiteY9" fmla="*/ 289 h 9964"/>
              <a:gd name="connsiteX10" fmla="*/ 8092 w 10000"/>
              <a:gd name="connsiteY10" fmla="*/ 72 h 9964"/>
              <a:gd name="connsiteX11" fmla="*/ 8434 w 10000"/>
              <a:gd name="connsiteY11" fmla="*/ 11 h 9964"/>
              <a:gd name="connsiteX12" fmla="*/ 8598 w 10000"/>
              <a:gd name="connsiteY12" fmla="*/ 62 h 9964"/>
              <a:gd name="connsiteX13" fmla="*/ 9017 w 10000"/>
              <a:gd name="connsiteY13" fmla="*/ 1 h 9964"/>
              <a:gd name="connsiteX14" fmla="*/ 9396 w 10000"/>
              <a:gd name="connsiteY14" fmla="*/ 50 h 9964"/>
              <a:gd name="connsiteX15" fmla="*/ 9995 w 10000"/>
              <a:gd name="connsiteY15" fmla="*/ 7 h 9964"/>
              <a:gd name="connsiteX16" fmla="*/ 9999 w 10000"/>
              <a:gd name="connsiteY16" fmla="*/ 9964 h 9964"/>
              <a:gd name="connsiteX17" fmla="*/ 31 w 10000"/>
              <a:gd name="connsiteY17" fmla="*/ 9964 h 9964"/>
              <a:gd name="connsiteX18" fmla="*/ 0 w 10000"/>
              <a:gd name="connsiteY18" fmla="*/ 399 h 9964"/>
              <a:gd name="connsiteX0" fmla="*/ 0 w 10000"/>
              <a:gd name="connsiteY0" fmla="*/ 393 h 9993"/>
              <a:gd name="connsiteX1" fmla="*/ 349 w 10000"/>
              <a:gd name="connsiteY1" fmla="*/ 583 h 9993"/>
              <a:gd name="connsiteX2" fmla="*/ 715 w 10000"/>
              <a:gd name="connsiteY2" fmla="*/ 973 h 9993"/>
              <a:gd name="connsiteX3" fmla="*/ 1176 w 10000"/>
              <a:gd name="connsiteY3" fmla="*/ 1318 h 9993"/>
              <a:gd name="connsiteX4" fmla="*/ 4292 w 10000"/>
              <a:gd name="connsiteY4" fmla="*/ 2814 h 9993"/>
              <a:gd name="connsiteX5" fmla="*/ 6470 w 10000"/>
              <a:gd name="connsiteY5" fmla="*/ 1467 h 9993"/>
              <a:gd name="connsiteX6" fmla="*/ 7234 w 10000"/>
              <a:gd name="connsiteY6" fmla="*/ 1355 h 9993"/>
              <a:gd name="connsiteX7" fmla="*/ 7520 w 10000"/>
              <a:gd name="connsiteY7" fmla="*/ 1199 h 9993"/>
              <a:gd name="connsiteX8" fmla="*/ 7762 w 10000"/>
              <a:gd name="connsiteY8" fmla="*/ 495 h 9993"/>
              <a:gd name="connsiteX9" fmla="*/ 7842 w 10000"/>
              <a:gd name="connsiteY9" fmla="*/ 283 h 9993"/>
              <a:gd name="connsiteX10" fmla="*/ 8092 w 10000"/>
              <a:gd name="connsiteY10" fmla="*/ 65 h 9993"/>
              <a:gd name="connsiteX11" fmla="*/ 8434 w 10000"/>
              <a:gd name="connsiteY11" fmla="*/ 4 h 9993"/>
              <a:gd name="connsiteX12" fmla="*/ 8598 w 10000"/>
              <a:gd name="connsiteY12" fmla="*/ 55 h 9993"/>
              <a:gd name="connsiteX13" fmla="*/ 9017 w 10000"/>
              <a:gd name="connsiteY13" fmla="*/ 60 h 9993"/>
              <a:gd name="connsiteX14" fmla="*/ 9396 w 10000"/>
              <a:gd name="connsiteY14" fmla="*/ 43 h 9993"/>
              <a:gd name="connsiteX15" fmla="*/ 9995 w 10000"/>
              <a:gd name="connsiteY15" fmla="*/ 0 h 9993"/>
              <a:gd name="connsiteX16" fmla="*/ 9999 w 10000"/>
              <a:gd name="connsiteY16" fmla="*/ 9993 h 9993"/>
              <a:gd name="connsiteX17" fmla="*/ 31 w 10000"/>
              <a:gd name="connsiteY17" fmla="*/ 9993 h 9993"/>
              <a:gd name="connsiteX18" fmla="*/ 0 w 10000"/>
              <a:gd name="connsiteY18" fmla="*/ 393 h 9993"/>
              <a:gd name="connsiteX0" fmla="*/ 0 w 10000"/>
              <a:gd name="connsiteY0" fmla="*/ 393 h 10000"/>
              <a:gd name="connsiteX1" fmla="*/ 349 w 10000"/>
              <a:gd name="connsiteY1" fmla="*/ 583 h 10000"/>
              <a:gd name="connsiteX2" fmla="*/ 715 w 10000"/>
              <a:gd name="connsiteY2" fmla="*/ 974 h 10000"/>
              <a:gd name="connsiteX3" fmla="*/ 1176 w 10000"/>
              <a:gd name="connsiteY3" fmla="*/ 1319 h 10000"/>
              <a:gd name="connsiteX4" fmla="*/ 4292 w 10000"/>
              <a:gd name="connsiteY4" fmla="*/ 2816 h 10000"/>
              <a:gd name="connsiteX5" fmla="*/ 6470 w 10000"/>
              <a:gd name="connsiteY5" fmla="*/ 1468 h 10000"/>
              <a:gd name="connsiteX6" fmla="*/ 7234 w 10000"/>
              <a:gd name="connsiteY6" fmla="*/ 1356 h 10000"/>
              <a:gd name="connsiteX7" fmla="*/ 7520 w 10000"/>
              <a:gd name="connsiteY7" fmla="*/ 1200 h 10000"/>
              <a:gd name="connsiteX8" fmla="*/ 7762 w 10000"/>
              <a:gd name="connsiteY8" fmla="*/ 495 h 10000"/>
              <a:gd name="connsiteX9" fmla="*/ 7842 w 10000"/>
              <a:gd name="connsiteY9" fmla="*/ 283 h 10000"/>
              <a:gd name="connsiteX10" fmla="*/ 8092 w 10000"/>
              <a:gd name="connsiteY10" fmla="*/ 65 h 10000"/>
              <a:gd name="connsiteX11" fmla="*/ 8434 w 10000"/>
              <a:gd name="connsiteY11" fmla="*/ 4 h 10000"/>
              <a:gd name="connsiteX12" fmla="*/ 8598 w 10000"/>
              <a:gd name="connsiteY12" fmla="*/ 55 h 10000"/>
              <a:gd name="connsiteX13" fmla="*/ 9017 w 10000"/>
              <a:gd name="connsiteY13" fmla="*/ 60 h 10000"/>
              <a:gd name="connsiteX14" fmla="*/ 9424 w 10000"/>
              <a:gd name="connsiteY14" fmla="*/ 158 h 10000"/>
              <a:gd name="connsiteX15" fmla="*/ 9995 w 10000"/>
              <a:gd name="connsiteY15" fmla="*/ 0 h 10000"/>
              <a:gd name="connsiteX16" fmla="*/ 9999 w 10000"/>
              <a:gd name="connsiteY16" fmla="*/ 10000 h 10000"/>
              <a:gd name="connsiteX17" fmla="*/ 31 w 10000"/>
              <a:gd name="connsiteY17" fmla="*/ 10000 h 10000"/>
              <a:gd name="connsiteX18" fmla="*/ 0 w 10000"/>
              <a:gd name="connsiteY18" fmla="*/ 393 h 10000"/>
              <a:gd name="connsiteX0" fmla="*/ 0 w 10000"/>
              <a:gd name="connsiteY0" fmla="*/ 393 h 10000"/>
              <a:gd name="connsiteX1" fmla="*/ 349 w 10000"/>
              <a:gd name="connsiteY1" fmla="*/ 583 h 10000"/>
              <a:gd name="connsiteX2" fmla="*/ 715 w 10000"/>
              <a:gd name="connsiteY2" fmla="*/ 974 h 10000"/>
              <a:gd name="connsiteX3" fmla="*/ 1176 w 10000"/>
              <a:gd name="connsiteY3" fmla="*/ 1319 h 10000"/>
              <a:gd name="connsiteX4" fmla="*/ 4292 w 10000"/>
              <a:gd name="connsiteY4" fmla="*/ 2816 h 10000"/>
              <a:gd name="connsiteX5" fmla="*/ 6470 w 10000"/>
              <a:gd name="connsiteY5" fmla="*/ 1468 h 10000"/>
              <a:gd name="connsiteX6" fmla="*/ 7234 w 10000"/>
              <a:gd name="connsiteY6" fmla="*/ 1356 h 10000"/>
              <a:gd name="connsiteX7" fmla="*/ 7520 w 10000"/>
              <a:gd name="connsiteY7" fmla="*/ 1200 h 10000"/>
              <a:gd name="connsiteX8" fmla="*/ 7762 w 10000"/>
              <a:gd name="connsiteY8" fmla="*/ 495 h 10000"/>
              <a:gd name="connsiteX9" fmla="*/ 7842 w 10000"/>
              <a:gd name="connsiteY9" fmla="*/ 283 h 10000"/>
              <a:gd name="connsiteX10" fmla="*/ 8092 w 10000"/>
              <a:gd name="connsiteY10" fmla="*/ 65 h 10000"/>
              <a:gd name="connsiteX11" fmla="*/ 8434 w 10000"/>
              <a:gd name="connsiteY11" fmla="*/ 4 h 10000"/>
              <a:gd name="connsiteX12" fmla="*/ 8598 w 10000"/>
              <a:gd name="connsiteY12" fmla="*/ 55 h 10000"/>
              <a:gd name="connsiteX13" fmla="*/ 9017 w 10000"/>
              <a:gd name="connsiteY13" fmla="*/ 60 h 10000"/>
              <a:gd name="connsiteX14" fmla="*/ 9424 w 10000"/>
              <a:gd name="connsiteY14" fmla="*/ 158 h 10000"/>
              <a:gd name="connsiteX15" fmla="*/ 9956 w 10000"/>
              <a:gd name="connsiteY15" fmla="*/ 86 h 10000"/>
              <a:gd name="connsiteX16" fmla="*/ 9995 w 10000"/>
              <a:gd name="connsiteY16" fmla="*/ 0 h 10000"/>
              <a:gd name="connsiteX17" fmla="*/ 9999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93 h 10000"/>
              <a:gd name="connsiteX0" fmla="*/ 0 w 10002"/>
              <a:gd name="connsiteY0" fmla="*/ 389 h 9996"/>
              <a:gd name="connsiteX1" fmla="*/ 349 w 10002"/>
              <a:gd name="connsiteY1" fmla="*/ 579 h 9996"/>
              <a:gd name="connsiteX2" fmla="*/ 715 w 10002"/>
              <a:gd name="connsiteY2" fmla="*/ 970 h 9996"/>
              <a:gd name="connsiteX3" fmla="*/ 1176 w 10002"/>
              <a:gd name="connsiteY3" fmla="*/ 1315 h 9996"/>
              <a:gd name="connsiteX4" fmla="*/ 4292 w 10002"/>
              <a:gd name="connsiteY4" fmla="*/ 2812 h 9996"/>
              <a:gd name="connsiteX5" fmla="*/ 6470 w 10002"/>
              <a:gd name="connsiteY5" fmla="*/ 1464 h 9996"/>
              <a:gd name="connsiteX6" fmla="*/ 7234 w 10002"/>
              <a:gd name="connsiteY6" fmla="*/ 1352 h 9996"/>
              <a:gd name="connsiteX7" fmla="*/ 7520 w 10002"/>
              <a:gd name="connsiteY7" fmla="*/ 1196 h 9996"/>
              <a:gd name="connsiteX8" fmla="*/ 7762 w 10002"/>
              <a:gd name="connsiteY8" fmla="*/ 491 h 9996"/>
              <a:gd name="connsiteX9" fmla="*/ 7842 w 10002"/>
              <a:gd name="connsiteY9" fmla="*/ 279 h 9996"/>
              <a:gd name="connsiteX10" fmla="*/ 8092 w 10002"/>
              <a:gd name="connsiteY10" fmla="*/ 61 h 9996"/>
              <a:gd name="connsiteX11" fmla="*/ 8434 w 10002"/>
              <a:gd name="connsiteY11" fmla="*/ 0 h 9996"/>
              <a:gd name="connsiteX12" fmla="*/ 8598 w 10002"/>
              <a:gd name="connsiteY12" fmla="*/ 51 h 9996"/>
              <a:gd name="connsiteX13" fmla="*/ 9017 w 10002"/>
              <a:gd name="connsiteY13" fmla="*/ 56 h 9996"/>
              <a:gd name="connsiteX14" fmla="*/ 9424 w 10002"/>
              <a:gd name="connsiteY14" fmla="*/ 154 h 9996"/>
              <a:gd name="connsiteX15" fmla="*/ 9956 w 10002"/>
              <a:gd name="connsiteY15" fmla="*/ 82 h 9996"/>
              <a:gd name="connsiteX16" fmla="*/ 10002 w 10002"/>
              <a:gd name="connsiteY16" fmla="*/ 177 h 9996"/>
              <a:gd name="connsiteX17" fmla="*/ 9999 w 10002"/>
              <a:gd name="connsiteY17" fmla="*/ 9996 h 9996"/>
              <a:gd name="connsiteX18" fmla="*/ 31 w 10002"/>
              <a:gd name="connsiteY18" fmla="*/ 9996 h 9996"/>
              <a:gd name="connsiteX19" fmla="*/ 0 w 10002"/>
              <a:gd name="connsiteY19" fmla="*/ 389 h 9996"/>
              <a:gd name="connsiteX0" fmla="*/ 0 w 10000"/>
              <a:gd name="connsiteY0" fmla="*/ 389 h 10000"/>
              <a:gd name="connsiteX1" fmla="*/ 349 w 10000"/>
              <a:gd name="connsiteY1" fmla="*/ 579 h 10000"/>
              <a:gd name="connsiteX2" fmla="*/ 715 w 10000"/>
              <a:gd name="connsiteY2" fmla="*/ 970 h 10000"/>
              <a:gd name="connsiteX3" fmla="*/ 1176 w 10000"/>
              <a:gd name="connsiteY3" fmla="*/ 1316 h 10000"/>
              <a:gd name="connsiteX4" fmla="*/ 4291 w 10000"/>
              <a:gd name="connsiteY4" fmla="*/ 2813 h 10000"/>
              <a:gd name="connsiteX5" fmla="*/ 6469 w 10000"/>
              <a:gd name="connsiteY5" fmla="*/ 1465 h 10000"/>
              <a:gd name="connsiteX6" fmla="*/ 7233 w 10000"/>
              <a:gd name="connsiteY6" fmla="*/ 1353 h 10000"/>
              <a:gd name="connsiteX7" fmla="*/ 7518 w 10000"/>
              <a:gd name="connsiteY7" fmla="*/ 1196 h 10000"/>
              <a:gd name="connsiteX8" fmla="*/ 7760 w 10000"/>
              <a:gd name="connsiteY8" fmla="*/ 491 h 10000"/>
              <a:gd name="connsiteX9" fmla="*/ 7840 w 10000"/>
              <a:gd name="connsiteY9" fmla="*/ 279 h 10000"/>
              <a:gd name="connsiteX10" fmla="*/ 8090 w 10000"/>
              <a:gd name="connsiteY10" fmla="*/ 61 h 10000"/>
              <a:gd name="connsiteX11" fmla="*/ 8432 w 10000"/>
              <a:gd name="connsiteY11" fmla="*/ 0 h 10000"/>
              <a:gd name="connsiteX12" fmla="*/ 8596 w 10000"/>
              <a:gd name="connsiteY12" fmla="*/ 51 h 10000"/>
              <a:gd name="connsiteX13" fmla="*/ 9015 w 10000"/>
              <a:gd name="connsiteY13" fmla="*/ 122 h 10000"/>
              <a:gd name="connsiteX14" fmla="*/ 9422 w 10000"/>
              <a:gd name="connsiteY14" fmla="*/ 154 h 10000"/>
              <a:gd name="connsiteX15" fmla="*/ 9954 w 10000"/>
              <a:gd name="connsiteY15" fmla="*/ 82 h 10000"/>
              <a:gd name="connsiteX16" fmla="*/ 10000 w 10000"/>
              <a:gd name="connsiteY16" fmla="*/ 177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89 h 10000"/>
              <a:gd name="connsiteX0" fmla="*/ 0 w 10000"/>
              <a:gd name="connsiteY0" fmla="*/ 389 h 10000"/>
              <a:gd name="connsiteX1" fmla="*/ 349 w 10000"/>
              <a:gd name="connsiteY1" fmla="*/ 579 h 10000"/>
              <a:gd name="connsiteX2" fmla="*/ 715 w 10000"/>
              <a:gd name="connsiteY2" fmla="*/ 970 h 10000"/>
              <a:gd name="connsiteX3" fmla="*/ 1176 w 10000"/>
              <a:gd name="connsiteY3" fmla="*/ 1316 h 10000"/>
              <a:gd name="connsiteX4" fmla="*/ 4291 w 10000"/>
              <a:gd name="connsiteY4" fmla="*/ 2813 h 10000"/>
              <a:gd name="connsiteX5" fmla="*/ 6469 w 10000"/>
              <a:gd name="connsiteY5" fmla="*/ 1465 h 10000"/>
              <a:gd name="connsiteX6" fmla="*/ 7233 w 10000"/>
              <a:gd name="connsiteY6" fmla="*/ 1353 h 10000"/>
              <a:gd name="connsiteX7" fmla="*/ 7518 w 10000"/>
              <a:gd name="connsiteY7" fmla="*/ 1196 h 10000"/>
              <a:gd name="connsiteX8" fmla="*/ 7760 w 10000"/>
              <a:gd name="connsiteY8" fmla="*/ 491 h 10000"/>
              <a:gd name="connsiteX9" fmla="*/ 7840 w 10000"/>
              <a:gd name="connsiteY9" fmla="*/ 279 h 10000"/>
              <a:gd name="connsiteX10" fmla="*/ 8090 w 10000"/>
              <a:gd name="connsiteY10" fmla="*/ 61 h 10000"/>
              <a:gd name="connsiteX11" fmla="*/ 8432 w 10000"/>
              <a:gd name="connsiteY11" fmla="*/ 0 h 10000"/>
              <a:gd name="connsiteX12" fmla="*/ 8548 w 10000"/>
              <a:gd name="connsiteY12" fmla="*/ 133 h 10000"/>
              <a:gd name="connsiteX13" fmla="*/ 9015 w 10000"/>
              <a:gd name="connsiteY13" fmla="*/ 122 h 10000"/>
              <a:gd name="connsiteX14" fmla="*/ 9422 w 10000"/>
              <a:gd name="connsiteY14" fmla="*/ 154 h 10000"/>
              <a:gd name="connsiteX15" fmla="*/ 9954 w 10000"/>
              <a:gd name="connsiteY15" fmla="*/ 82 h 10000"/>
              <a:gd name="connsiteX16" fmla="*/ 10000 w 10000"/>
              <a:gd name="connsiteY16" fmla="*/ 177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89 h 10000"/>
              <a:gd name="connsiteX0" fmla="*/ 0 w 10000"/>
              <a:gd name="connsiteY0" fmla="*/ 335 h 9946"/>
              <a:gd name="connsiteX1" fmla="*/ 349 w 10000"/>
              <a:gd name="connsiteY1" fmla="*/ 525 h 9946"/>
              <a:gd name="connsiteX2" fmla="*/ 715 w 10000"/>
              <a:gd name="connsiteY2" fmla="*/ 916 h 9946"/>
              <a:gd name="connsiteX3" fmla="*/ 1176 w 10000"/>
              <a:gd name="connsiteY3" fmla="*/ 1262 h 9946"/>
              <a:gd name="connsiteX4" fmla="*/ 4291 w 10000"/>
              <a:gd name="connsiteY4" fmla="*/ 2759 h 9946"/>
              <a:gd name="connsiteX5" fmla="*/ 6469 w 10000"/>
              <a:gd name="connsiteY5" fmla="*/ 1411 h 9946"/>
              <a:gd name="connsiteX6" fmla="*/ 7233 w 10000"/>
              <a:gd name="connsiteY6" fmla="*/ 1299 h 9946"/>
              <a:gd name="connsiteX7" fmla="*/ 7518 w 10000"/>
              <a:gd name="connsiteY7" fmla="*/ 1142 h 9946"/>
              <a:gd name="connsiteX8" fmla="*/ 7760 w 10000"/>
              <a:gd name="connsiteY8" fmla="*/ 437 h 9946"/>
              <a:gd name="connsiteX9" fmla="*/ 7840 w 10000"/>
              <a:gd name="connsiteY9" fmla="*/ 225 h 9946"/>
              <a:gd name="connsiteX10" fmla="*/ 8090 w 10000"/>
              <a:gd name="connsiteY10" fmla="*/ 7 h 9946"/>
              <a:gd name="connsiteX11" fmla="*/ 8384 w 10000"/>
              <a:gd name="connsiteY11" fmla="*/ 61 h 9946"/>
              <a:gd name="connsiteX12" fmla="*/ 8548 w 10000"/>
              <a:gd name="connsiteY12" fmla="*/ 79 h 9946"/>
              <a:gd name="connsiteX13" fmla="*/ 9015 w 10000"/>
              <a:gd name="connsiteY13" fmla="*/ 68 h 9946"/>
              <a:gd name="connsiteX14" fmla="*/ 9422 w 10000"/>
              <a:gd name="connsiteY14" fmla="*/ 100 h 9946"/>
              <a:gd name="connsiteX15" fmla="*/ 9954 w 10000"/>
              <a:gd name="connsiteY15" fmla="*/ 28 h 9946"/>
              <a:gd name="connsiteX16" fmla="*/ 10000 w 10000"/>
              <a:gd name="connsiteY16" fmla="*/ 123 h 9946"/>
              <a:gd name="connsiteX17" fmla="*/ 9997 w 10000"/>
              <a:gd name="connsiteY17" fmla="*/ 9946 h 9946"/>
              <a:gd name="connsiteX18" fmla="*/ 31 w 10000"/>
              <a:gd name="connsiteY18" fmla="*/ 9946 h 9946"/>
              <a:gd name="connsiteX19" fmla="*/ 0 w 10000"/>
              <a:gd name="connsiteY19" fmla="*/ 335 h 9946"/>
              <a:gd name="connsiteX0" fmla="*/ 0 w 10000"/>
              <a:gd name="connsiteY0" fmla="*/ 313 h 9976"/>
              <a:gd name="connsiteX1" fmla="*/ 349 w 10000"/>
              <a:gd name="connsiteY1" fmla="*/ 504 h 9976"/>
              <a:gd name="connsiteX2" fmla="*/ 715 w 10000"/>
              <a:gd name="connsiteY2" fmla="*/ 897 h 9976"/>
              <a:gd name="connsiteX3" fmla="*/ 1176 w 10000"/>
              <a:gd name="connsiteY3" fmla="*/ 1245 h 9976"/>
              <a:gd name="connsiteX4" fmla="*/ 4291 w 10000"/>
              <a:gd name="connsiteY4" fmla="*/ 2750 h 9976"/>
              <a:gd name="connsiteX5" fmla="*/ 6469 w 10000"/>
              <a:gd name="connsiteY5" fmla="*/ 1395 h 9976"/>
              <a:gd name="connsiteX6" fmla="*/ 7233 w 10000"/>
              <a:gd name="connsiteY6" fmla="*/ 1282 h 9976"/>
              <a:gd name="connsiteX7" fmla="*/ 7518 w 10000"/>
              <a:gd name="connsiteY7" fmla="*/ 1124 h 9976"/>
              <a:gd name="connsiteX8" fmla="*/ 7760 w 10000"/>
              <a:gd name="connsiteY8" fmla="*/ 415 h 9976"/>
              <a:gd name="connsiteX9" fmla="*/ 7840 w 10000"/>
              <a:gd name="connsiteY9" fmla="*/ 202 h 9976"/>
              <a:gd name="connsiteX10" fmla="*/ 8014 w 10000"/>
              <a:gd name="connsiteY10" fmla="*/ 99 h 9976"/>
              <a:gd name="connsiteX11" fmla="*/ 8384 w 10000"/>
              <a:gd name="connsiteY11" fmla="*/ 37 h 9976"/>
              <a:gd name="connsiteX12" fmla="*/ 8548 w 10000"/>
              <a:gd name="connsiteY12" fmla="*/ 55 h 9976"/>
              <a:gd name="connsiteX13" fmla="*/ 9015 w 10000"/>
              <a:gd name="connsiteY13" fmla="*/ 44 h 9976"/>
              <a:gd name="connsiteX14" fmla="*/ 9422 w 10000"/>
              <a:gd name="connsiteY14" fmla="*/ 77 h 9976"/>
              <a:gd name="connsiteX15" fmla="*/ 9954 w 10000"/>
              <a:gd name="connsiteY15" fmla="*/ 4 h 9976"/>
              <a:gd name="connsiteX16" fmla="*/ 10000 w 10000"/>
              <a:gd name="connsiteY16" fmla="*/ 100 h 9976"/>
              <a:gd name="connsiteX17" fmla="*/ 9997 w 10000"/>
              <a:gd name="connsiteY17" fmla="*/ 9976 h 9976"/>
              <a:gd name="connsiteX18" fmla="*/ 31 w 10000"/>
              <a:gd name="connsiteY18" fmla="*/ 9976 h 9976"/>
              <a:gd name="connsiteX19" fmla="*/ 0 w 10000"/>
              <a:gd name="connsiteY19" fmla="*/ 313 h 9976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60 w 10000"/>
              <a:gd name="connsiteY8" fmla="*/ 416 h 10000"/>
              <a:gd name="connsiteX9" fmla="*/ 7833 w 10000"/>
              <a:gd name="connsiteY9" fmla="*/ 318 h 10000"/>
              <a:gd name="connsiteX10" fmla="*/ 8014 w 10000"/>
              <a:gd name="connsiteY10" fmla="*/ 99 h 10000"/>
              <a:gd name="connsiteX11" fmla="*/ 8384 w 10000"/>
              <a:gd name="connsiteY11" fmla="*/ 37 h 10000"/>
              <a:gd name="connsiteX12" fmla="*/ 8548 w 10000"/>
              <a:gd name="connsiteY12" fmla="*/ 55 h 10000"/>
              <a:gd name="connsiteX13" fmla="*/ 9015 w 10000"/>
              <a:gd name="connsiteY13" fmla="*/ 44 h 10000"/>
              <a:gd name="connsiteX14" fmla="*/ 9422 w 10000"/>
              <a:gd name="connsiteY14" fmla="*/ 77 h 10000"/>
              <a:gd name="connsiteX15" fmla="*/ 9954 w 10000"/>
              <a:gd name="connsiteY15" fmla="*/ 4 h 10000"/>
              <a:gd name="connsiteX16" fmla="*/ 10000 w 10000"/>
              <a:gd name="connsiteY16" fmla="*/ 100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14 h 10000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60 w 10000"/>
              <a:gd name="connsiteY8" fmla="*/ 416 h 10000"/>
              <a:gd name="connsiteX9" fmla="*/ 7833 w 10000"/>
              <a:gd name="connsiteY9" fmla="*/ 318 h 10000"/>
              <a:gd name="connsiteX10" fmla="*/ 8014 w 10000"/>
              <a:gd name="connsiteY10" fmla="*/ 99 h 10000"/>
              <a:gd name="connsiteX11" fmla="*/ 8370 w 10000"/>
              <a:gd name="connsiteY11" fmla="*/ 186 h 10000"/>
              <a:gd name="connsiteX12" fmla="*/ 8548 w 10000"/>
              <a:gd name="connsiteY12" fmla="*/ 55 h 10000"/>
              <a:gd name="connsiteX13" fmla="*/ 9015 w 10000"/>
              <a:gd name="connsiteY13" fmla="*/ 44 h 10000"/>
              <a:gd name="connsiteX14" fmla="*/ 9422 w 10000"/>
              <a:gd name="connsiteY14" fmla="*/ 77 h 10000"/>
              <a:gd name="connsiteX15" fmla="*/ 9954 w 10000"/>
              <a:gd name="connsiteY15" fmla="*/ 4 h 10000"/>
              <a:gd name="connsiteX16" fmla="*/ 10000 w 10000"/>
              <a:gd name="connsiteY16" fmla="*/ 100 h 10000"/>
              <a:gd name="connsiteX17" fmla="*/ 9997 w 10000"/>
              <a:gd name="connsiteY17" fmla="*/ 10000 h 10000"/>
              <a:gd name="connsiteX18" fmla="*/ 31 w 10000"/>
              <a:gd name="connsiteY18" fmla="*/ 10000 h 10000"/>
              <a:gd name="connsiteX19" fmla="*/ 0 w 10000"/>
              <a:gd name="connsiteY19" fmla="*/ 314 h 10000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60 w 10000"/>
              <a:gd name="connsiteY8" fmla="*/ 416 h 10000"/>
              <a:gd name="connsiteX9" fmla="*/ 7833 w 10000"/>
              <a:gd name="connsiteY9" fmla="*/ 318 h 10000"/>
              <a:gd name="connsiteX10" fmla="*/ 7985 w 10000"/>
              <a:gd name="connsiteY10" fmla="*/ 319 h 10000"/>
              <a:gd name="connsiteX11" fmla="*/ 8014 w 10000"/>
              <a:gd name="connsiteY11" fmla="*/ 99 h 10000"/>
              <a:gd name="connsiteX12" fmla="*/ 8370 w 10000"/>
              <a:gd name="connsiteY12" fmla="*/ 186 h 10000"/>
              <a:gd name="connsiteX13" fmla="*/ 8548 w 10000"/>
              <a:gd name="connsiteY13" fmla="*/ 55 h 10000"/>
              <a:gd name="connsiteX14" fmla="*/ 9015 w 10000"/>
              <a:gd name="connsiteY14" fmla="*/ 44 h 10000"/>
              <a:gd name="connsiteX15" fmla="*/ 9422 w 10000"/>
              <a:gd name="connsiteY15" fmla="*/ 77 h 10000"/>
              <a:gd name="connsiteX16" fmla="*/ 9954 w 10000"/>
              <a:gd name="connsiteY16" fmla="*/ 4 h 10000"/>
              <a:gd name="connsiteX17" fmla="*/ 10000 w 10000"/>
              <a:gd name="connsiteY17" fmla="*/ 100 h 10000"/>
              <a:gd name="connsiteX18" fmla="*/ 9997 w 10000"/>
              <a:gd name="connsiteY18" fmla="*/ 10000 h 10000"/>
              <a:gd name="connsiteX19" fmla="*/ 31 w 10000"/>
              <a:gd name="connsiteY19" fmla="*/ 10000 h 10000"/>
              <a:gd name="connsiteX20" fmla="*/ 0 w 10000"/>
              <a:gd name="connsiteY20" fmla="*/ 314 h 10000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60 w 10000"/>
              <a:gd name="connsiteY8" fmla="*/ 416 h 10000"/>
              <a:gd name="connsiteX9" fmla="*/ 7833 w 10000"/>
              <a:gd name="connsiteY9" fmla="*/ 318 h 10000"/>
              <a:gd name="connsiteX10" fmla="*/ 7985 w 10000"/>
              <a:gd name="connsiteY10" fmla="*/ 319 h 10000"/>
              <a:gd name="connsiteX11" fmla="*/ 8062 w 10000"/>
              <a:gd name="connsiteY11" fmla="*/ 298 h 10000"/>
              <a:gd name="connsiteX12" fmla="*/ 8370 w 10000"/>
              <a:gd name="connsiteY12" fmla="*/ 186 h 10000"/>
              <a:gd name="connsiteX13" fmla="*/ 8548 w 10000"/>
              <a:gd name="connsiteY13" fmla="*/ 55 h 10000"/>
              <a:gd name="connsiteX14" fmla="*/ 9015 w 10000"/>
              <a:gd name="connsiteY14" fmla="*/ 44 h 10000"/>
              <a:gd name="connsiteX15" fmla="*/ 9422 w 10000"/>
              <a:gd name="connsiteY15" fmla="*/ 77 h 10000"/>
              <a:gd name="connsiteX16" fmla="*/ 9954 w 10000"/>
              <a:gd name="connsiteY16" fmla="*/ 4 h 10000"/>
              <a:gd name="connsiteX17" fmla="*/ 10000 w 10000"/>
              <a:gd name="connsiteY17" fmla="*/ 100 h 10000"/>
              <a:gd name="connsiteX18" fmla="*/ 9997 w 10000"/>
              <a:gd name="connsiteY18" fmla="*/ 10000 h 10000"/>
              <a:gd name="connsiteX19" fmla="*/ 31 w 10000"/>
              <a:gd name="connsiteY19" fmla="*/ 10000 h 10000"/>
              <a:gd name="connsiteX20" fmla="*/ 0 w 10000"/>
              <a:gd name="connsiteY20" fmla="*/ 314 h 10000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60 w 10000"/>
              <a:gd name="connsiteY8" fmla="*/ 416 h 10000"/>
              <a:gd name="connsiteX9" fmla="*/ 7833 w 10000"/>
              <a:gd name="connsiteY9" fmla="*/ 434 h 10000"/>
              <a:gd name="connsiteX10" fmla="*/ 7985 w 10000"/>
              <a:gd name="connsiteY10" fmla="*/ 319 h 10000"/>
              <a:gd name="connsiteX11" fmla="*/ 8062 w 10000"/>
              <a:gd name="connsiteY11" fmla="*/ 298 h 10000"/>
              <a:gd name="connsiteX12" fmla="*/ 8370 w 10000"/>
              <a:gd name="connsiteY12" fmla="*/ 186 h 10000"/>
              <a:gd name="connsiteX13" fmla="*/ 8548 w 10000"/>
              <a:gd name="connsiteY13" fmla="*/ 55 h 10000"/>
              <a:gd name="connsiteX14" fmla="*/ 9015 w 10000"/>
              <a:gd name="connsiteY14" fmla="*/ 44 h 10000"/>
              <a:gd name="connsiteX15" fmla="*/ 9422 w 10000"/>
              <a:gd name="connsiteY15" fmla="*/ 77 h 10000"/>
              <a:gd name="connsiteX16" fmla="*/ 9954 w 10000"/>
              <a:gd name="connsiteY16" fmla="*/ 4 h 10000"/>
              <a:gd name="connsiteX17" fmla="*/ 10000 w 10000"/>
              <a:gd name="connsiteY17" fmla="*/ 100 h 10000"/>
              <a:gd name="connsiteX18" fmla="*/ 9997 w 10000"/>
              <a:gd name="connsiteY18" fmla="*/ 10000 h 10000"/>
              <a:gd name="connsiteX19" fmla="*/ 31 w 10000"/>
              <a:gd name="connsiteY19" fmla="*/ 10000 h 10000"/>
              <a:gd name="connsiteX20" fmla="*/ 0 w 10000"/>
              <a:gd name="connsiteY20" fmla="*/ 314 h 10000"/>
              <a:gd name="connsiteX0" fmla="*/ 0 w 10000"/>
              <a:gd name="connsiteY0" fmla="*/ 314 h 10000"/>
              <a:gd name="connsiteX1" fmla="*/ 349 w 10000"/>
              <a:gd name="connsiteY1" fmla="*/ 505 h 10000"/>
              <a:gd name="connsiteX2" fmla="*/ 715 w 10000"/>
              <a:gd name="connsiteY2" fmla="*/ 899 h 10000"/>
              <a:gd name="connsiteX3" fmla="*/ 1176 w 10000"/>
              <a:gd name="connsiteY3" fmla="*/ 1248 h 10000"/>
              <a:gd name="connsiteX4" fmla="*/ 4291 w 10000"/>
              <a:gd name="connsiteY4" fmla="*/ 2757 h 10000"/>
              <a:gd name="connsiteX5" fmla="*/ 6469 w 10000"/>
              <a:gd name="connsiteY5" fmla="*/ 1398 h 10000"/>
              <a:gd name="connsiteX6" fmla="*/ 7233 w 10000"/>
              <a:gd name="connsiteY6" fmla="*/ 1285 h 10000"/>
              <a:gd name="connsiteX7" fmla="*/ 7518 w 10000"/>
              <a:gd name="connsiteY7" fmla="*/ 1127 h 10000"/>
              <a:gd name="connsiteX8" fmla="*/ 7739 w 10000"/>
              <a:gd name="connsiteY8" fmla="*/ 665 h 10000"/>
              <a:gd name="connsiteX9" fmla="*/ 7833 w 10000"/>
              <a:gd name="connsiteY9" fmla="*/ 434 h 10000"/>
              <a:gd name="connsiteX10" fmla="*/ 7985 w 10000"/>
              <a:gd name="connsiteY10" fmla="*/ 319 h 10000"/>
              <a:gd name="connsiteX11" fmla="*/ 8062 w 10000"/>
              <a:gd name="connsiteY11" fmla="*/ 298 h 10000"/>
              <a:gd name="connsiteX12" fmla="*/ 8370 w 10000"/>
              <a:gd name="connsiteY12" fmla="*/ 186 h 10000"/>
              <a:gd name="connsiteX13" fmla="*/ 8548 w 10000"/>
              <a:gd name="connsiteY13" fmla="*/ 55 h 10000"/>
              <a:gd name="connsiteX14" fmla="*/ 9015 w 10000"/>
              <a:gd name="connsiteY14" fmla="*/ 44 h 10000"/>
              <a:gd name="connsiteX15" fmla="*/ 9422 w 10000"/>
              <a:gd name="connsiteY15" fmla="*/ 77 h 10000"/>
              <a:gd name="connsiteX16" fmla="*/ 9954 w 10000"/>
              <a:gd name="connsiteY16" fmla="*/ 4 h 10000"/>
              <a:gd name="connsiteX17" fmla="*/ 10000 w 10000"/>
              <a:gd name="connsiteY17" fmla="*/ 100 h 10000"/>
              <a:gd name="connsiteX18" fmla="*/ 9997 w 10000"/>
              <a:gd name="connsiteY18" fmla="*/ 10000 h 10000"/>
              <a:gd name="connsiteX19" fmla="*/ 31 w 10000"/>
              <a:gd name="connsiteY19" fmla="*/ 10000 h 10000"/>
              <a:gd name="connsiteX20" fmla="*/ 0 w 10000"/>
              <a:gd name="connsiteY20" fmla="*/ 31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10000">
                <a:moveTo>
                  <a:pt x="0" y="314"/>
                </a:moveTo>
                <a:lnTo>
                  <a:pt x="349" y="505"/>
                </a:lnTo>
                <a:lnTo>
                  <a:pt x="715" y="899"/>
                </a:lnTo>
                <a:lnTo>
                  <a:pt x="1176" y="1248"/>
                </a:lnTo>
                <a:lnTo>
                  <a:pt x="4291" y="2757"/>
                </a:lnTo>
                <a:lnTo>
                  <a:pt x="6469" y="1398"/>
                </a:lnTo>
                <a:lnTo>
                  <a:pt x="7233" y="1285"/>
                </a:lnTo>
                <a:lnTo>
                  <a:pt x="7518" y="1127"/>
                </a:lnTo>
                <a:cubicBezTo>
                  <a:pt x="7599" y="890"/>
                  <a:pt x="7658" y="903"/>
                  <a:pt x="7739" y="665"/>
                </a:cubicBezTo>
                <a:cubicBezTo>
                  <a:pt x="7754" y="655"/>
                  <a:pt x="7818" y="445"/>
                  <a:pt x="7833" y="434"/>
                </a:cubicBezTo>
                <a:cubicBezTo>
                  <a:pt x="7884" y="363"/>
                  <a:pt x="7934" y="390"/>
                  <a:pt x="7985" y="319"/>
                </a:cubicBezTo>
                <a:cubicBezTo>
                  <a:pt x="7995" y="246"/>
                  <a:pt x="8052" y="371"/>
                  <a:pt x="8062" y="298"/>
                </a:cubicBezTo>
                <a:cubicBezTo>
                  <a:pt x="8211" y="261"/>
                  <a:pt x="8221" y="224"/>
                  <a:pt x="8370" y="186"/>
                </a:cubicBezTo>
                <a:cubicBezTo>
                  <a:pt x="8409" y="231"/>
                  <a:pt x="8509" y="11"/>
                  <a:pt x="8548" y="55"/>
                </a:cubicBezTo>
                <a:cubicBezTo>
                  <a:pt x="8710" y="65"/>
                  <a:pt x="8939" y="35"/>
                  <a:pt x="9015" y="44"/>
                </a:cubicBezTo>
                <a:cubicBezTo>
                  <a:pt x="9111" y="70"/>
                  <a:pt x="9259" y="96"/>
                  <a:pt x="9422" y="77"/>
                </a:cubicBezTo>
                <a:cubicBezTo>
                  <a:pt x="9599" y="25"/>
                  <a:pt x="9777" y="55"/>
                  <a:pt x="9954" y="4"/>
                </a:cubicBezTo>
                <a:cubicBezTo>
                  <a:pt x="9967" y="-25"/>
                  <a:pt x="9987" y="129"/>
                  <a:pt x="10000" y="100"/>
                </a:cubicBezTo>
                <a:cubicBezTo>
                  <a:pt x="9995" y="3469"/>
                  <a:pt x="10002" y="6631"/>
                  <a:pt x="9997" y="10000"/>
                </a:cubicBezTo>
                <a:lnTo>
                  <a:pt x="31" y="10000"/>
                </a:lnTo>
                <a:cubicBezTo>
                  <a:pt x="21" y="6771"/>
                  <a:pt x="10" y="3545"/>
                  <a:pt x="0" y="314"/>
                </a:cubicBez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Managed Aquifer Recharge Near </a:t>
            </a:r>
            <a:r>
              <a:rPr lang="en-US" sz="3600" dirty="0"/>
              <a:t>a Stream</a:t>
            </a:r>
          </a:p>
        </p:txBody>
      </p:sp>
      <p:pic>
        <p:nvPicPr>
          <p:cNvPr id="1417219" name="Picture 3" descr="W Patterson-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296990"/>
            <a:ext cx="6948488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0" name="Freeform 4"/>
          <p:cNvSpPr>
            <a:spLocks/>
          </p:cNvSpPr>
          <p:nvPr/>
        </p:nvSpPr>
        <p:spPr bwMode="auto">
          <a:xfrm>
            <a:off x="1331913" y="3454400"/>
            <a:ext cx="7078662" cy="3138488"/>
          </a:xfrm>
          <a:custGeom>
            <a:avLst/>
            <a:gdLst>
              <a:gd name="T0" fmla="*/ 50 w 4459"/>
              <a:gd name="T1" fmla="*/ 0 h 1977"/>
              <a:gd name="T2" fmla="*/ 263 w 4459"/>
              <a:gd name="T3" fmla="*/ 21 h 1977"/>
              <a:gd name="T4" fmla="*/ 313 w 4459"/>
              <a:gd name="T5" fmla="*/ 71 h 1977"/>
              <a:gd name="T6" fmla="*/ 398 w 4459"/>
              <a:gd name="T7" fmla="*/ 213 h 1977"/>
              <a:gd name="T8" fmla="*/ 526 w 4459"/>
              <a:gd name="T9" fmla="*/ 377 h 1977"/>
              <a:gd name="T10" fmla="*/ 3293 w 4459"/>
              <a:gd name="T11" fmla="*/ 356 h 1977"/>
              <a:gd name="T12" fmla="*/ 3342 w 4459"/>
              <a:gd name="T13" fmla="*/ 341 h 1977"/>
              <a:gd name="T14" fmla="*/ 3413 w 4459"/>
              <a:gd name="T15" fmla="*/ 235 h 1977"/>
              <a:gd name="T16" fmla="*/ 3492 w 4459"/>
              <a:gd name="T17" fmla="*/ 156 h 1977"/>
              <a:gd name="T18" fmla="*/ 3627 w 4459"/>
              <a:gd name="T19" fmla="*/ 100 h 1977"/>
              <a:gd name="T20" fmla="*/ 3741 w 4459"/>
              <a:gd name="T21" fmla="*/ 57 h 1977"/>
              <a:gd name="T22" fmla="*/ 3854 w 4459"/>
              <a:gd name="T23" fmla="*/ 36 h 1977"/>
              <a:gd name="T24" fmla="*/ 4039 w 4459"/>
              <a:gd name="T25" fmla="*/ 0 h 1977"/>
              <a:gd name="T26" fmla="*/ 4281 w 4459"/>
              <a:gd name="T27" fmla="*/ 14 h 1977"/>
              <a:gd name="T28" fmla="*/ 4459 w 4459"/>
              <a:gd name="T29" fmla="*/ 0 h 1977"/>
              <a:gd name="T30" fmla="*/ 4459 w 4459"/>
              <a:gd name="T31" fmla="*/ 1977 h 1977"/>
              <a:gd name="T32" fmla="*/ 21 w 4459"/>
              <a:gd name="T33" fmla="*/ 1970 h 1977"/>
              <a:gd name="T34" fmla="*/ 0 w 4459"/>
              <a:gd name="T35" fmla="*/ 0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59" h="1977">
                <a:moveTo>
                  <a:pt x="50" y="0"/>
                </a:moveTo>
                <a:lnTo>
                  <a:pt x="263" y="21"/>
                </a:lnTo>
                <a:lnTo>
                  <a:pt x="313" y="71"/>
                </a:lnTo>
                <a:lnTo>
                  <a:pt x="398" y="213"/>
                </a:lnTo>
                <a:lnTo>
                  <a:pt x="526" y="377"/>
                </a:lnTo>
                <a:lnTo>
                  <a:pt x="3293" y="356"/>
                </a:lnTo>
                <a:lnTo>
                  <a:pt x="3342" y="341"/>
                </a:lnTo>
                <a:lnTo>
                  <a:pt x="3413" y="235"/>
                </a:lnTo>
                <a:lnTo>
                  <a:pt x="3492" y="156"/>
                </a:lnTo>
                <a:lnTo>
                  <a:pt x="3627" y="100"/>
                </a:lnTo>
                <a:lnTo>
                  <a:pt x="3741" y="57"/>
                </a:lnTo>
                <a:lnTo>
                  <a:pt x="3854" y="36"/>
                </a:lnTo>
                <a:lnTo>
                  <a:pt x="4039" y="0"/>
                </a:lnTo>
                <a:lnTo>
                  <a:pt x="4281" y="14"/>
                </a:lnTo>
                <a:lnTo>
                  <a:pt x="4459" y="0"/>
                </a:lnTo>
                <a:lnTo>
                  <a:pt x="4459" y="1977"/>
                </a:lnTo>
                <a:lnTo>
                  <a:pt x="21" y="1970"/>
                </a:lnTo>
                <a:lnTo>
                  <a:pt x="0" y="0"/>
                </a:lnTo>
              </a:path>
            </a:pathLst>
          </a:cu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1" name="Freeform 5"/>
          <p:cNvSpPr>
            <a:spLocks/>
          </p:cNvSpPr>
          <p:nvPr/>
        </p:nvSpPr>
        <p:spPr bwMode="auto">
          <a:xfrm>
            <a:off x="1320800" y="3624265"/>
            <a:ext cx="7112000" cy="2979737"/>
          </a:xfrm>
          <a:custGeom>
            <a:avLst/>
            <a:gdLst>
              <a:gd name="T0" fmla="*/ 0 w 4480"/>
              <a:gd name="T1" fmla="*/ 78 h 1856"/>
              <a:gd name="T2" fmla="*/ 156 w 4480"/>
              <a:gd name="T3" fmla="*/ 113 h 1856"/>
              <a:gd name="T4" fmla="*/ 320 w 4480"/>
              <a:gd name="T5" fmla="*/ 185 h 1856"/>
              <a:gd name="T6" fmla="*/ 526 w 4480"/>
              <a:gd name="T7" fmla="*/ 249 h 1856"/>
              <a:gd name="T8" fmla="*/ 1920 w 4480"/>
              <a:gd name="T9" fmla="*/ 526 h 1856"/>
              <a:gd name="T10" fmla="*/ 2894 w 4480"/>
              <a:gd name="T11" fmla="*/ 277 h 1856"/>
              <a:gd name="T12" fmla="*/ 3236 w 4480"/>
              <a:gd name="T13" fmla="*/ 256 h 1856"/>
              <a:gd name="T14" fmla="*/ 3364 w 4480"/>
              <a:gd name="T15" fmla="*/ 227 h 1856"/>
              <a:gd name="T16" fmla="*/ 3513 w 4480"/>
              <a:gd name="T17" fmla="*/ 170 h 1856"/>
              <a:gd name="T18" fmla="*/ 3691 w 4480"/>
              <a:gd name="T19" fmla="*/ 121 h 1856"/>
              <a:gd name="T20" fmla="*/ 4060 w 4480"/>
              <a:gd name="T21" fmla="*/ 49 h 1856"/>
              <a:gd name="T22" fmla="*/ 4480 w 4480"/>
              <a:gd name="T23" fmla="*/ 0 h 1856"/>
              <a:gd name="T24" fmla="*/ 4473 w 4480"/>
              <a:gd name="T25" fmla="*/ 1856 h 1856"/>
              <a:gd name="T26" fmla="*/ 14 w 4480"/>
              <a:gd name="T27" fmla="*/ 1856 h 1856"/>
              <a:gd name="T28" fmla="*/ 0 w 4480"/>
              <a:gd name="T29" fmla="*/ 7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80" h="1856">
                <a:moveTo>
                  <a:pt x="0" y="78"/>
                </a:moveTo>
                <a:lnTo>
                  <a:pt x="156" y="113"/>
                </a:lnTo>
                <a:lnTo>
                  <a:pt x="320" y="185"/>
                </a:lnTo>
                <a:lnTo>
                  <a:pt x="526" y="249"/>
                </a:lnTo>
                <a:lnTo>
                  <a:pt x="1920" y="526"/>
                </a:lnTo>
                <a:lnTo>
                  <a:pt x="2894" y="277"/>
                </a:lnTo>
                <a:lnTo>
                  <a:pt x="3236" y="256"/>
                </a:lnTo>
                <a:lnTo>
                  <a:pt x="3364" y="227"/>
                </a:lnTo>
                <a:lnTo>
                  <a:pt x="3513" y="170"/>
                </a:lnTo>
                <a:lnTo>
                  <a:pt x="3691" y="121"/>
                </a:lnTo>
                <a:lnTo>
                  <a:pt x="4060" y="49"/>
                </a:lnTo>
                <a:lnTo>
                  <a:pt x="4480" y="0"/>
                </a:lnTo>
                <a:lnTo>
                  <a:pt x="4473" y="1856"/>
                </a:lnTo>
                <a:lnTo>
                  <a:pt x="14" y="1856"/>
                </a:lnTo>
                <a:lnTo>
                  <a:pt x="0" y="78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222" name="Freeform 6"/>
          <p:cNvSpPr>
            <a:spLocks/>
          </p:cNvSpPr>
          <p:nvPr/>
        </p:nvSpPr>
        <p:spPr bwMode="auto">
          <a:xfrm>
            <a:off x="2111377" y="4008439"/>
            <a:ext cx="4549775" cy="788987"/>
          </a:xfrm>
          <a:custGeom>
            <a:avLst/>
            <a:gdLst>
              <a:gd name="T0" fmla="*/ 0 w 2866"/>
              <a:gd name="T1" fmla="*/ 0 h 497"/>
              <a:gd name="T2" fmla="*/ 79 w 2866"/>
              <a:gd name="T3" fmla="*/ 71 h 497"/>
              <a:gd name="T4" fmla="*/ 121 w 2866"/>
              <a:gd name="T5" fmla="*/ 106 h 497"/>
              <a:gd name="T6" fmla="*/ 164 w 2866"/>
              <a:gd name="T7" fmla="*/ 128 h 497"/>
              <a:gd name="T8" fmla="*/ 342 w 2866"/>
              <a:gd name="T9" fmla="*/ 184 h 497"/>
              <a:gd name="T10" fmla="*/ 399 w 2866"/>
              <a:gd name="T11" fmla="*/ 206 h 497"/>
              <a:gd name="T12" fmla="*/ 520 w 2866"/>
              <a:gd name="T13" fmla="*/ 277 h 497"/>
              <a:gd name="T14" fmla="*/ 619 w 2866"/>
              <a:gd name="T15" fmla="*/ 341 h 497"/>
              <a:gd name="T16" fmla="*/ 712 w 2866"/>
              <a:gd name="T17" fmla="*/ 384 h 497"/>
              <a:gd name="T18" fmla="*/ 854 w 2866"/>
              <a:gd name="T19" fmla="*/ 419 h 497"/>
              <a:gd name="T20" fmla="*/ 1032 w 2866"/>
              <a:gd name="T21" fmla="*/ 433 h 497"/>
              <a:gd name="T22" fmla="*/ 1152 w 2866"/>
              <a:gd name="T23" fmla="*/ 440 h 497"/>
              <a:gd name="T24" fmla="*/ 1273 w 2866"/>
              <a:gd name="T25" fmla="*/ 440 h 497"/>
              <a:gd name="T26" fmla="*/ 1401 w 2866"/>
              <a:gd name="T27" fmla="*/ 476 h 497"/>
              <a:gd name="T28" fmla="*/ 1586 w 2866"/>
              <a:gd name="T29" fmla="*/ 497 h 497"/>
              <a:gd name="T30" fmla="*/ 1736 w 2866"/>
              <a:gd name="T31" fmla="*/ 497 h 497"/>
              <a:gd name="T32" fmla="*/ 1835 w 2866"/>
              <a:gd name="T33" fmla="*/ 469 h 497"/>
              <a:gd name="T34" fmla="*/ 1885 w 2866"/>
              <a:gd name="T35" fmla="*/ 426 h 497"/>
              <a:gd name="T36" fmla="*/ 2027 w 2866"/>
              <a:gd name="T37" fmla="*/ 298 h 497"/>
              <a:gd name="T38" fmla="*/ 2162 w 2866"/>
              <a:gd name="T39" fmla="*/ 284 h 497"/>
              <a:gd name="T40" fmla="*/ 2240 w 2866"/>
              <a:gd name="T41" fmla="*/ 256 h 497"/>
              <a:gd name="T42" fmla="*/ 2290 w 2866"/>
              <a:gd name="T43" fmla="*/ 199 h 497"/>
              <a:gd name="T44" fmla="*/ 2376 w 2866"/>
              <a:gd name="T45" fmla="*/ 135 h 497"/>
              <a:gd name="T46" fmla="*/ 2425 w 2866"/>
              <a:gd name="T47" fmla="*/ 71 h 497"/>
              <a:gd name="T48" fmla="*/ 2504 w 2866"/>
              <a:gd name="T49" fmla="*/ 49 h 497"/>
              <a:gd name="T50" fmla="*/ 2596 w 2866"/>
              <a:gd name="T51" fmla="*/ 35 h 497"/>
              <a:gd name="T52" fmla="*/ 2717 w 2866"/>
              <a:gd name="T53" fmla="*/ 35 h 497"/>
              <a:gd name="T54" fmla="*/ 2809 w 2866"/>
              <a:gd name="T55" fmla="*/ 28 h 497"/>
              <a:gd name="T56" fmla="*/ 2866 w 2866"/>
              <a:gd name="T57" fmla="*/ 0 h 497"/>
              <a:gd name="T58" fmla="*/ 0 w 2866"/>
              <a:gd name="T5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66" h="497">
                <a:moveTo>
                  <a:pt x="0" y="0"/>
                </a:moveTo>
                <a:lnTo>
                  <a:pt x="79" y="71"/>
                </a:lnTo>
                <a:lnTo>
                  <a:pt x="121" y="106"/>
                </a:lnTo>
                <a:lnTo>
                  <a:pt x="164" y="128"/>
                </a:lnTo>
                <a:lnTo>
                  <a:pt x="342" y="184"/>
                </a:lnTo>
                <a:lnTo>
                  <a:pt x="399" y="206"/>
                </a:lnTo>
                <a:lnTo>
                  <a:pt x="520" y="277"/>
                </a:lnTo>
                <a:lnTo>
                  <a:pt x="619" y="341"/>
                </a:lnTo>
                <a:lnTo>
                  <a:pt x="712" y="384"/>
                </a:lnTo>
                <a:lnTo>
                  <a:pt x="854" y="419"/>
                </a:lnTo>
                <a:lnTo>
                  <a:pt x="1032" y="433"/>
                </a:lnTo>
                <a:lnTo>
                  <a:pt x="1152" y="440"/>
                </a:lnTo>
                <a:lnTo>
                  <a:pt x="1273" y="440"/>
                </a:lnTo>
                <a:lnTo>
                  <a:pt x="1401" y="476"/>
                </a:lnTo>
                <a:lnTo>
                  <a:pt x="1586" y="497"/>
                </a:lnTo>
                <a:lnTo>
                  <a:pt x="1736" y="497"/>
                </a:lnTo>
                <a:lnTo>
                  <a:pt x="1835" y="469"/>
                </a:lnTo>
                <a:lnTo>
                  <a:pt x="1885" y="426"/>
                </a:lnTo>
                <a:lnTo>
                  <a:pt x="2027" y="298"/>
                </a:lnTo>
                <a:lnTo>
                  <a:pt x="2162" y="284"/>
                </a:lnTo>
                <a:lnTo>
                  <a:pt x="2240" y="256"/>
                </a:lnTo>
                <a:lnTo>
                  <a:pt x="2290" y="199"/>
                </a:lnTo>
                <a:lnTo>
                  <a:pt x="2376" y="135"/>
                </a:lnTo>
                <a:lnTo>
                  <a:pt x="2425" y="71"/>
                </a:lnTo>
                <a:lnTo>
                  <a:pt x="2504" y="49"/>
                </a:lnTo>
                <a:lnTo>
                  <a:pt x="2596" y="35"/>
                </a:lnTo>
                <a:lnTo>
                  <a:pt x="2717" y="35"/>
                </a:lnTo>
                <a:lnTo>
                  <a:pt x="2809" y="28"/>
                </a:lnTo>
                <a:lnTo>
                  <a:pt x="2866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2373A9">
                  <a:gamma/>
                  <a:shade val="46275"/>
                  <a:invGamma/>
                </a:srgbClr>
              </a:gs>
              <a:gs pos="100000">
                <a:srgbClr val="2373A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 River </a:t>
            </a:r>
            <a:r>
              <a:rPr lang="en-US" dirty="0" err="1" smtClean="0"/>
              <a:t>Ecohydrology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" y="1183298"/>
            <a:ext cx="8797267" cy="54982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" y="1183298"/>
            <a:ext cx="8792871" cy="5495543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108969" y="1097916"/>
            <a:ext cx="0" cy="50375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739386" y="1097916"/>
            <a:ext cx="55840" cy="50375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86618" y="1203291"/>
            <a:ext cx="210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Ag Growing Season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23148" y="1183297"/>
            <a:ext cx="3235037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49064" y="1097917"/>
            <a:ext cx="2012938" cy="5037499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68000">
                <a:srgbClr val="FF0000">
                  <a:alpha val="50000"/>
                </a:srgbClr>
              </a:gs>
              <a:gs pos="61000">
                <a:srgbClr val="FF0000">
                  <a:alpha val="50000"/>
                </a:srgbClr>
              </a:gs>
              <a:gs pos="52000">
                <a:srgbClr val="FF0000">
                  <a:alpha val="50000"/>
                </a:srgbClr>
              </a:gs>
              <a:gs pos="43000">
                <a:srgbClr val="FF0000">
                  <a:alpha val="50000"/>
                </a:srgbClr>
              </a:gs>
              <a:gs pos="34000">
                <a:srgbClr val="FF0000">
                  <a:alpha val="50000"/>
                </a:srgbClr>
              </a:gs>
              <a:gs pos="75000">
                <a:srgbClr val="FF0000">
                  <a:alpha val="50000"/>
                </a:srgbClr>
              </a:gs>
              <a:gs pos="25000">
                <a:srgbClr val="FF0000">
                  <a:alpha val="50000"/>
                </a:srgbClr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669438" y="1313563"/>
            <a:ext cx="1520755" cy="1021556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Critical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Low Flow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Period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08632" y="5240055"/>
            <a:ext cx="1053370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9" b="95374" l="1125" r="99125">
                        <a14:foregroundMark x1="8750" y1="36299" x2="8750" y2="36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02616" y="4094278"/>
            <a:ext cx="1973631" cy="6932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77662" y="4256231"/>
            <a:ext cx="68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coho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91617" l="250" r="99375">
                        <a14:foregroundMark x1="90750" y1="38323" x2="90750" y2="38323"/>
                        <a14:foregroundMark x1="92875" y1="40419" x2="92875" y2="40419"/>
                        <a14:foregroundMark x1="93125" y1="64671" x2="93125" y2="64671"/>
                        <a14:foregroundMark x1="94750" y1="64072" x2="94750" y2="64072"/>
                        <a14:foregroundMark x1="97500" y1="61377" x2="97500" y2="61377"/>
                        <a14:foregroundMark x1="80125" y1="74850" x2="80125" y2="74850"/>
                        <a14:foregroundMark x1="85875" y1="72156" x2="85875" y2="72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1632" y="5240055"/>
            <a:ext cx="2144580" cy="895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21534" y="5447229"/>
            <a:ext cx="103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Chinook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203520" y="4898989"/>
            <a:ext cx="1638133" cy="1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 txBox="1">
            <a:spLocks/>
          </p:cNvSpPr>
          <p:nvPr/>
        </p:nvSpPr>
        <p:spPr>
          <a:xfrm>
            <a:off x="2739386" y="3344912"/>
            <a:ext cx="2644538" cy="13010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Stream Disconnections</a:t>
            </a:r>
          </a:p>
          <a:p>
            <a:r>
              <a:rPr lang="en-US" sz="2000" dirty="0" smtClean="0"/>
              <a:t>Increased Water Temperatures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14402" y="4891103"/>
            <a:ext cx="6275791" cy="7885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00402" y="4953000"/>
            <a:ext cx="2108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Juvenile </a:t>
            </a:r>
            <a:r>
              <a:rPr lang="en-US" sz="2000" dirty="0" err="1" smtClean="0"/>
              <a:t>coho</a:t>
            </a:r>
            <a:r>
              <a:rPr lang="en-US" sz="2000" dirty="0" smtClean="0"/>
              <a:t> in main stem(?)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35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/>
      <p:bldP spid="16" grpId="0"/>
      <p:bldP spid="16" grpId="1"/>
      <p:bldP spid="18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Outline of SVIHM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33917" y="756183"/>
            <a:ext cx="3924594" cy="15030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3915" y="2873495"/>
            <a:ext cx="3924592" cy="15030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626203" y="1092210"/>
            <a:ext cx="328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Upper Watershed Model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6264" y="3209525"/>
            <a:ext cx="407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Soil-Water Budget</a:t>
            </a:r>
          </a:p>
          <a:p>
            <a:pPr algn="ctr"/>
            <a:r>
              <a:rPr lang="en-US" sz="2400" b="1" dirty="0" smtClean="0"/>
              <a:t> Model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258009" y="4987319"/>
            <a:ext cx="4078157" cy="150305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8007" y="5323349"/>
            <a:ext cx="407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Groundwater-Surface-Water Model</a:t>
            </a:r>
            <a:endParaRPr lang="en-US" sz="2400" b="1" dirty="0"/>
          </a:p>
        </p:txBody>
      </p:sp>
      <p:sp>
        <p:nvSpPr>
          <p:cNvPr id="10" name="Down Arrow 9"/>
          <p:cNvSpPr/>
          <p:nvPr/>
        </p:nvSpPr>
        <p:spPr>
          <a:xfrm>
            <a:off x="2064117" y="2261570"/>
            <a:ext cx="411829" cy="586333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64118" y="4383534"/>
            <a:ext cx="411829" cy="586333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5382" y="907545"/>
            <a:ext cx="2956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  <a:r>
              <a:rPr lang="en-US" sz="2400" dirty="0" smtClean="0"/>
              <a:t>treamflow entering Scott Valley</a:t>
            </a:r>
          </a:p>
          <a:p>
            <a:pPr algn="ctr"/>
            <a:r>
              <a:rPr lang="en-US" sz="2400" dirty="0" smtClean="0"/>
              <a:t>(Regression model)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85209" y="3024859"/>
            <a:ext cx="3237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Recharge and pumping within the valley</a:t>
            </a:r>
          </a:p>
          <a:p>
            <a:pPr algn="ctr"/>
            <a:r>
              <a:rPr lang="en-US" sz="2400" dirty="0" smtClean="0"/>
              <a:t>(Tipping bucket model)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36526" y="5138683"/>
            <a:ext cx="433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Detailed groundwater levels and streamflow within the valley</a:t>
            </a:r>
          </a:p>
          <a:p>
            <a:pPr algn="ctr"/>
            <a:r>
              <a:rPr lang="en-US" sz="2400" dirty="0" smtClean="0"/>
              <a:t>(MODFLOW model)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83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Soil-Water Budget Model Calibration</a:t>
            </a:r>
            <a:endParaRPr lang="en-US" dirty="0"/>
          </a:p>
        </p:txBody>
      </p:sp>
      <p:sp>
        <p:nvSpPr>
          <p:cNvPr id="5" name="TextBox 3"/>
          <p:cNvSpPr txBox="1"/>
          <p:nvPr/>
        </p:nvSpPr>
        <p:spPr>
          <a:xfrm>
            <a:off x="152400" y="83820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Measured ET and Applied Water on 3 Scott Valley Alfalfa Fields, in/</a:t>
            </a:r>
            <a:r>
              <a:rPr lang="en-US" sz="2400" b="1" dirty="0" err="1" smtClean="0">
                <a:solidFill>
                  <a:srgbClr val="0000CC"/>
                </a:solidFill>
              </a:rPr>
              <a:t>yr</a:t>
            </a:r>
            <a:r>
              <a:rPr lang="en-US" sz="2400" b="1" dirty="0" smtClean="0">
                <a:solidFill>
                  <a:srgbClr val="0000CC"/>
                </a:solidFill>
              </a:rPr>
              <a:t> (2012-3013)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20820"/>
              </p:ext>
            </p:extLst>
          </p:nvPr>
        </p:nvGraphicFramePr>
        <p:xfrm>
          <a:off x="152400" y="2424439"/>
          <a:ext cx="4114800" cy="282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Fawaz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Menne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Morris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 smtClean="0">
                          <a:solidFill>
                            <a:srgbClr val="000000"/>
                          </a:solidFill>
                          <a:effectLst/>
                        </a:rPr>
                        <a:t>ETa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28.9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28.7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Rain + </a:t>
                      </a:r>
                      <a:r>
                        <a:rPr lang="en-US" sz="2000" u="none" strike="noStrike" dirty="0" err="1" smtClean="0">
                          <a:solidFill>
                            <a:srgbClr val="000000"/>
                          </a:solidFill>
                          <a:effectLst/>
                        </a:rPr>
                        <a:t>Irrig</a:t>
                      </a:r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21.7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Fawaz</a:t>
                      </a: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Menne</a:t>
                      </a:r>
                      <a:endParaRPr lang="en-US" sz="2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Finley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</a:t>
                      </a:r>
                      <a:endParaRPr lang="en-US" sz="20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35.4</a:t>
                      </a:r>
                      <a:endParaRPr lang="en-US" sz="20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Rain + </a:t>
                      </a:r>
                      <a:r>
                        <a:rPr lang="en-US" sz="20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Irrig</a:t>
                      </a:r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Fawaz</a:t>
                      </a: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Menne</a:t>
                      </a:r>
                      <a:endParaRPr lang="en-US" sz="20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Finley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</a:t>
                      </a:r>
                      <a:endParaRPr lang="en-US" sz="200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Rain + </a:t>
                      </a:r>
                      <a:r>
                        <a:rPr lang="en-US" sz="200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Irrig</a:t>
                      </a:r>
                      <a:r>
                        <a:rPr lang="en-US" sz="20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2402" y="5365147"/>
            <a:ext cx="269904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Average Rain </a:t>
            </a:r>
            <a:r>
              <a:rPr lang="en-US" dirty="0"/>
              <a:t>+ </a:t>
            </a:r>
            <a:r>
              <a:rPr lang="en-US" dirty="0" err="1"/>
              <a:t>Irrig</a:t>
            </a:r>
            <a:r>
              <a:rPr lang="en-US" dirty="0"/>
              <a:t>. = 25.4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3859" y="5273416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Orloff</a:t>
            </a:r>
            <a:r>
              <a:rPr lang="en-US" sz="1050" dirty="0" smtClean="0"/>
              <a:t> et al. (in prep)</a:t>
            </a:r>
            <a:endParaRPr lang="en-US" sz="1050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531" b="67241"/>
          <a:stretch/>
        </p:blipFill>
        <p:spPr bwMode="auto">
          <a:xfrm>
            <a:off x="4343401" y="2719089"/>
            <a:ext cx="4722091" cy="12686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3"/>
          <p:cNvSpPr txBox="1"/>
          <p:nvPr/>
        </p:nvSpPr>
        <p:spPr>
          <a:xfrm>
            <a:off x="4670150" y="838201"/>
            <a:ext cx="403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Simulated ET and Applied Water from Soil-Water Budget Model, in/</a:t>
            </a:r>
            <a:r>
              <a:rPr lang="en-US" sz="2400" b="1" dirty="0" err="1" smtClean="0">
                <a:solidFill>
                  <a:srgbClr val="0000CC"/>
                </a:solidFill>
              </a:rPr>
              <a:t>yr</a:t>
            </a:r>
            <a:r>
              <a:rPr lang="en-US" sz="2400" b="1" dirty="0" smtClean="0">
                <a:solidFill>
                  <a:srgbClr val="0000CC"/>
                </a:solidFill>
              </a:rPr>
              <a:t> (1990-2011)</a:t>
            </a:r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5" r="10531" b="29163"/>
          <a:stretch/>
        </p:blipFill>
        <p:spPr bwMode="auto">
          <a:xfrm>
            <a:off x="4343398" y="5084929"/>
            <a:ext cx="4722091" cy="1272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875644" y="2133537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Initial</a:t>
            </a:r>
          </a:p>
          <a:p>
            <a:pPr algn="ctr"/>
            <a:r>
              <a:rPr lang="en-US" sz="1600" b="1" dirty="0" smtClean="0"/>
              <a:t>Irrigation Rates Overestimated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1" y="4500154"/>
            <a:ext cx="472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Updated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Irrigation Rates Agree with Measured Values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6779738" y="3189889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81797" y="5521532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13792" y="4007280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Foglia et al. (2013a)</a:t>
            </a:r>
            <a:endParaRPr lang="en-US" sz="1050" dirty="0"/>
          </a:p>
        </p:txBody>
      </p:sp>
      <p:sp>
        <p:nvSpPr>
          <p:cNvPr id="21" name="Rectangle 20"/>
          <p:cNvSpPr/>
          <p:nvPr/>
        </p:nvSpPr>
        <p:spPr>
          <a:xfrm>
            <a:off x="397026" y="5810422"/>
            <a:ext cx="220980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Average Rain ~5-6 in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455889" y="3200400"/>
            <a:ext cx="609600" cy="806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54281" y="5552255"/>
            <a:ext cx="609600" cy="806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3" grpId="0"/>
      <p:bldP spid="14" grpId="0" animBg="1"/>
      <p:bldP spid="14" grpId="1" animBg="1"/>
      <p:bldP spid="15" grpId="0" animBg="1"/>
      <p:bldP spid="18" grpId="0"/>
      <p:bldP spid="21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Calibration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71229"/>
            <a:ext cx="6719028" cy="59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162" y="4267202"/>
            <a:ext cx="2239672" cy="2209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Model results match observed head and streamflow very well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1"/>
            <a:ext cx="4038600" cy="30289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73018"/>
            <a:ext cx="4038600" cy="3028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1"/>
            <a:ext cx="4038600" cy="30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3859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3860" name="Rectangle 4"/>
          <p:cNvSpPr>
            <a:spLocks noChangeArrowheads="1"/>
          </p:cNvSpPr>
          <p:nvPr/>
        </p:nvSpPr>
        <p:spPr bwMode="auto">
          <a:xfrm>
            <a:off x="1565277" y="3983039"/>
            <a:ext cx="6342063" cy="2652712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3861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3862" name="AutoShape 6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3863" name="AutoShape 7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3864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65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66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67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68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69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70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3871" name="Freeform 15"/>
          <p:cNvSpPr>
            <a:spLocks/>
          </p:cNvSpPr>
          <p:nvPr/>
        </p:nvSpPr>
        <p:spPr bwMode="auto">
          <a:xfrm>
            <a:off x="6534150" y="3162300"/>
            <a:ext cx="152400" cy="711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3872" name="Freeform 16"/>
          <p:cNvSpPr>
            <a:spLocks/>
          </p:cNvSpPr>
          <p:nvPr/>
        </p:nvSpPr>
        <p:spPr bwMode="auto">
          <a:xfrm>
            <a:off x="7004050" y="3098800"/>
            <a:ext cx="165100" cy="7874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3873" name="Freeform 17"/>
          <p:cNvSpPr>
            <a:spLocks/>
          </p:cNvSpPr>
          <p:nvPr/>
        </p:nvSpPr>
        <p:spPr bwMode="auto">
          <a:xfrm>
            <a:off x="5416550" y="3314701"/>
            <a:ext cx="139700" cy="5715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3874" name="Freeform 18"/>
          <p:cNvSpPr>
            <a:spLocks/>
          </p:cNvSpPr>
          <p:nvPr/>
        </p:nvSpPr>
        <p:spPr bwMode="auto">
          <a:xfrm>
            <a:off x="2470150" y="3390900"/>
            <a:ext cx="139700" cy="457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3875" name="Freeform 19"/>
          <p:cNvSpPr>
            <a:spLocks/>
          </p:cNvSpPr>
          <p:nvPr/>
        </p:nvSpPr>
        <p:spPr bwMode="auto">
          <a:xfrm>
            <a:off x="4464050" y="3517901"/>
            <a:ext cx="88900" cy="411163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MODFLOW Model Validation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/>
          <a:stretch/>
        </p:blipFill>
        <p:spPr>
          <a:xfrm>
            <a:off x="76200" y="737946"/>
            <a:ext cx="7310221" cy="6021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2317517"/>
            <a:ext cx="179757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Very good agreement between observed dry sections and simulated dry sections for different water year types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23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SVIHM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Learning tool</a:t>
            </a:r>
          </a:p>
          <a:p>
            <a:pPr lvl="1"/>
            <a:r>
              <a:rPr lang="en-US" dirty="0"/>
              <a:t>Basin water budget</a:t>
            </a:r>
          </a:p>
          <a:p>
            <a:pPr lvl="1"/>
            <a:r>
              <a:rPr lang="en-US" dirty="0"/>
              <a:t>Hydrologic flow paths and residence times</a:t>
            </a:r>
          </a:p>
          <a:p>
            <a:pPr lvl="1"/>
            <a:r>
              <a:rPr lang="en-US" dirty="0"/>
              <a:t>Identify data gaps</a:t>
            </a:r>
          </a:p>
          <a:p>
            <a:r>
              <a:rPr lang="en-US" dirty="0">
                <a:solidFill>
                  <a:schemeClr val="bg1"/>
                </a:solidFill>
              </a:rPr>
              <a:t>Management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Estimate current hydrologic conditions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Predict hydrologic conditions given future climate predictions (forecasting)</a:t>
            </a:r>
          </a:p>
          <a:p>
            <a:r>
              <a:rPr lang="en-US" dirty="0">
                <a:solidFill>
                  <a:schemeClr val="bg1"/>
                </a:solidFill>
              </a:rPr>
              <a:t>Scenario testing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“What if…”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Not limited by legal, physical, or financial constraints (except for computational costs)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Can provide guidance for which scenarios may be the most promising to pursue relative to each other</a:t>
            </a:r>
          </a:p>
        </p:txBody>
      </p:sp>
    </p:spTree>
    <p:extLst>
      <p:ext uri="{BB962C8B-B14F-4D97-AF65-F5344CB8AC3E}">
        <p14:creationId xmlns:p14="http://schemas.microsoft.com/office/powerpoint/2010/main" val="17227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SVIHM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Learning tool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Basin water budget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Hydrologic flow paths and residence times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Identify data gaps</a:t>
            </a:r>
          </a:p>
          <a:p>
            <a:r>
              <a:rPr lang="en-US" dirty="0"/>
              <a:t>Management tool</a:t>
            </a:r>
          </a:p>
          <a:p>
            <a:pPr lvl="1"/>
            <a:r>
              <a:rPr lang="en-US" dirty="0"/>
              <a:t>Estimate current hydrologic conditions</a:t>
            </a:r>
          </a:p>
          <a:p>
            <a:pPr lvl="1"/>
            <a:r>
              <a:rPr lang="en-US" dirty="0"/>
              <a:t>Predict hydrologic conditions given future climate predictions (forecasting)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Scenario testing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“What if…”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Not limited by legal, physical, or financial constraints (except for computational costs)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Can provide guidance for which scenarios may be the most promising to pursue relative to each 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2" y="758953"/>
            <a:ext cx="4478481" cy="5795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838200"/>
            <a:ext cx="5333559" cy="39986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32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34000" y="1447800"/>
            <a:ext cx="1981200" cy="49530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81200" y="1447800"/>
            <a:ext cx="1371600" cy="4953000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382647"/>
              </p:ext>
            </p:extLst>
          </p:nvPr>
        </p:nvGraphicFramePr>
        <p:xfrm>
          <a:off x="304800" y="762000"/>
          <a:ext cx="8610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Groundwater Storage Change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4191000"/>
            <a:ext cx="7239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1336526" y="1393777"/>
            <a:ext cx="6487412" cy="4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SVIHM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Learning tool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Basin water budget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Hydrologic flow paths and residence times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Identify data gaps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Management tool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Estimate current hydrologic conditions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Predict hydrologic conditions given future climate predictions (forecasting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/>
              <a:t>Scenario testing</a:t>
            </a:r>
          </a:p>
          <a:p>
            <a:pPr lvl="1"/>
            <a:r>
              <a:rPr lang="en-US" dirty="0" smtClean="0"/>
              <a:t>“What if…”</a:t>
            </a:r>
          </a:p>
          <a:p>
            <a:pPr lvl="1"/>
            <a:r>
              <a:rPr lang="en-US" dirty="0" smtClean="0"/>
              <a:t>Not limited by legal, physical, or financial constraints (except for computational costs)</a:t>
            </a:r>
          </a:p>
          <a:p>
            <a:pPr lvl="1"/>
            <a:r>
              <a:rPr lang="en-US" dirty="0" smtClean="0"/>
              <a:t>Can provide guidance for which scenarios may be the most promising to pursue relative to each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Water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Scott Valley is a storage-limited system</a:t>
            </a:r>
          </a:p>
          <a:p>
            <a:pPr lvl="1"/>
            <a:r>
              <a:rPr lang="en-US" dirty="0" smtClean="0"/>
              <a:t>Average annual discharge is 5x average ET demand</a:t>
            </a:r>
            <a:endParaRPr lang="en-US" dirty="0"/>
          </a:p>
          <a:p>
            <a:pPr lvl="1"/>
            <a:r>
              <a:rPr lang="en-US" dirty="0" smtClean="0"/>
              <a:t>Plenty of water, just not at the right time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residence time of water in the valley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Surface water: </a:t>
            </a:r>
            <a:r>
              <a:rPr lang="en-US" b="1" dirty="0" smtClean="0">
                <a:solidFill>
                  <a:schemeClr val="bg1"/>
                </a:solidFill>
              </a:rPr>
              <a:t>hours to days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Groundwater: </a:t>
            </a:r>
            <a:r>
              <a:rPr lang="en-US" b="1" dirty="0" smtClean="0">
                <a:solidFill>
                  <a:schemeClr val="bg1"/>
                </a:solidFill>
              </a:rPr>
              <a:t>days to months (years?)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lvl="1"/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6400800" cy="4000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3232204" y="3048000"/>
            <a:ext cx="55840" cy="32222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88044" y="4114800"/>
            <a:ext cx="2378676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38800" y="3048000"/>
            <a:ext cx="55840" cy="32222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27838" y="3202107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Ag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Growing Season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Water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Scott Valley is a storage-limited system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Average annual discharge is 5x average ET demand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Plenty of water, just not at the right time</a:t>
            </a:r>
          </a:p>
          <a:p>
            <a:r>
              <a:rPr lang="en-US" dirty="0" smtClean="0"/>
              <a:t>Increase residence time of water in the valley</a:t>
            </a:r>
          </a:p>
          <a:p>
            <a:pPr lvl="1"/>
            <a:r>
              <a:rPr lang="en-US" dirty="0" smtClean="0"/>
              <a:t>Surface water: </a:t>
            </a:r>
            <a:r>
              <a:rPr lang="en-US" b="1" dirty="0" smtClean="0"/>
              <a:t>hours to days</a:t>
            </a:r>
          </a:p>
          <a:p>
            <a:pPr lvl="1"/>
            <a:r>
              <a:rPr lang="en-US" dirty="0" smtClean="0"/>
              <a:t>Groundwater: </a:t>
            </a:r>
            <a:r>
              <a:rPr lang="en-US" b="1" dirty="0" smtClean="0"/>
              <a:t>days to months (years?)</a:t>
            </a:r>
          </a:p>
          <a:p>
            <a:endParaRPr lang="en-US" b="1" dirty="0" smtClean="0"/>
          </a:p>
          <a:p>
            <a:pPr lvl="1"/>
            <a:endParaRPr lang="en-US" b="1" dirty="0" smtClean="0"/>
          </a:p>
        </p:txBody>
      </p:sp>
      <p:pic>
        <p:nvPicPr>
          <p:cNvPr id="4100" name="Picture 4" descr="http://www.thesentinel.com/pgs/images/speedbu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5" y="4191000"/>
            <a:ext cx="5444528" cy="24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66022" y="502178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Add a hydrologic “speed bump”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31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Conjunctive Use </a:t>
            </a:r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smtClean="0"/>
              <a:t>conjunctive use scenarios identified: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1) Managed Aquifer Recharge (MAR)</a:t>
            </a:r>
          </a:p>
          <a:p>
            <a:pPr marL="0" indent="0">
              <a:buNone/>
            </a:pPr>
            <a:r>
              <a:rPr lang="en-US" dirty="0"/>
              <a:t>	2) In Lieu Recharge (ILR)</a:t>
            </a:r>
          </a:p>
          <a:p>
            <a:pPr marL="0" indent="0">
              <a:buNone/>
            </a:pPr>
            <a:r>
              <a:rPr lang="en-US" dirty="0"/>
              <a:t>	3) Combination of MAR and ILR</a:t>
            </a:r>
          </a:p>
          <a:p>
            <a:pPr marL="0" indent="0">
              <a:buNone/>
            </a:pPr>
            <a:r>
              <a:rPr lang="en-US" dirty="0"/>
              <a:t>	4) Beaver Dams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6629400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agricultural fields as temporary spreading basins during </a:t>
            </a:r>
            <a:r>
              <a:rPr lang="en-US" b="1" u="sng" dirty="0" smtClean="0"/>
              <a:t>winter months</a:t>
            </a:r>
          </a:p>
          <a:p>
            <a:pPr lvl="1"/>
            <a:r>
              <a:rPr lang="en-US" dirty="0" smtClean="0"/>
              <a:t>Flood fields during crop dormancy</a:t>
            </a:r>
          </a:p>
          <a:p>
            <a:pPr lvl="1"/>
            <a:r>
              <a:rPr lang="en-US" dirty="0" smtClean="0"/>
              <a:t>Flows are high and demand is low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 residence time of water in the valley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Surface water: </a:t>
            </a:r>
            <a:r>
              <a:rPr lang="en-US" b="1" dirty="0" smtClean="0">
                <a:solidFill>
                  <a:schemeClr val="bg1"/>
                </a:solidFill>
              </a:rPr>
              <a:t>hours to days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Groundwater: </a:t>
            </a:r>
            <a:r>
              <a:rPr lang="en-US" b="1" dirty="0" smtClean="0">
                <a:solidFill>
                  <a:schemeClr val="bg1"/>
                </a:solidFill>
              </a:rPr>
              <a:t>days to months</a:t>
            </a:r>
          </a:p>
          <a:p>
            <a:pPr lvl="1"/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Managed Aquifer Recharge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r="30044"/>
          <a:stretch/>
        </p:blipFill>
        <p:spPr>
          <a:xfrm>
            <a:off x="4189388" y="3048001"/>
            <a:ext cx="4724319" cy="3642148"/>
          </a:xfrm>
          <a:prstGeom prst="rect">
            <a:avLst/>
          </a:prstGeom>
        </p:spPr>
      </p:pic>
      <p:pic>
        <p:nvPicPr>
          <p:cNvPr id="4" name="Picture 3" descr="C:\Users\hdahl\Box Sync\Davis\Projects\Scott Valley\IMG_15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648200" cy="2825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508238" y="6459939"/>
            <a:ext cx="14054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CA&amp;ES Outlook F2015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006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Managed Aquifer Recharge – Potential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this cause additional consumptive water use?</a:t>
            </a:r>
          </a:p>
          <a:p>
            <a:pPr lvl="1"/>
            <a:r>
              <a:rPr lang="en-US" dirty="0" smtClean="0"/>
              <a:t>MAR timing is during crop dormancy</a:t>
            </a:r>
          </a:p>
          <a:p>
            <a:pPr lvl="1"/>
            <a:r>
              <a:rPr lang="en-US" dirty="0" smtClean="0"/>
              <a:t>Growers are already irrigating as much as they want/can</a:t>
            </a:r>
          </a:p>
          <a:p>
            <a:pPr lvl="2"/>
            <a:r>
              <a:rPr lang="en-US" dirty="0" smtClean="0"/>
              <a:t>No agricultural expansion expected</a:t>
            </a:r>
          </a:p>
          <a:p>
            <a:pPr lvl="1"/>
            <a:r>
              <a:rPr lang="en-US" dirty="0" smtClean="0"/>
              <a:t>Additional recharge will be partitioned to:</a:t>
            </a:r>
          </a:p>
          <a:p>
            <a:pPr lvl="2"/>
            <a:r>
              <a:rPr lang="en-US" dirty="0" smtClean="0"/>
              <a:t>Increased streamflow (vast majority of MAR water)</a:t>
            </a:r>
          </a:p>
          <a:p>
            <a:pPr lvl="2"/>
            <a:r>
              <a:rPr lang="en-US" dirty="0" smtClean="0"/>
              <a:t>Increased ET from native riparian vegetation</a:t>
            </a:r>
          </a:p>
        </p:txBody>
      </p:sp>
    </p:spTree>
    <p:extLst>
      <p:ext uri="{BB962C8B-B14F-4D97-AF65-F5344CB8AC3E}">
        <p14:creationId xmlns:p14="http://schemas.microsoft.com/office/powerpoint/2010/main" val="108814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3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4884" name="Rectangle 4"/>
          <p:cNvSpPr>
            <a:spLocks noChangeArrowheads="1"/>
          </p:cNvSpPr>
          <p:nvPr/>
        </p:nvSpPr>
        <p:spPr bwMode="auto">
          <a:xfrm>
            <a:off x="1565277" y="3717926"/>
            <a:ext cx="6342063" cy="265271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5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86" name="AutoShape 6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7" name="AutoShape 7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8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89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0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1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2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3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4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5" name="Freeform 15"/>
          <p:cNvSpPr>
            <a:spLocks/>
          </p:cNvSpPr>
          <p:nvPr/>
        </p:nvSpPr>
        <p:spPr bwMode="auto">
          <a:xfrm>
            <a:off x="6546850" y="31623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6" name="Freeform 16"/>
          <p:cNvSpPr>
            <a:spLocks/>
          </p:cNvSpPr>
          <p:nvPr/>
        </p:nvSpPr>
        <p:spPr bwMode="auto">
          <a:xfrm>
            <a:off x="7029450" y="30988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7" name="Freeform 17"/>
          <p:cNvSpPr>
            <a:spLocks/>
          </p:cNvSpPr>
          <p:nvPr/>
        </p:nvSpPr>
        <p:spPr bwMode="auto">
          <a:xfrm>
            <a:off x="5416550" y="3314700"/>
            <a:ext cx="139700" cy="2794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8" name="Freeform 18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9" name="Freeform 19"/>
          <p:cNvSpPr>
            <a:spLocks/>
          </p:cNvSpPr>
          <p:nvPr/>
        </p:nvSpPr>
        <p:spPr bwMode="auto">
          <a:xfrm>
            <a:off x="4464050" y="3517900"/>
            <a:ext cx="88900" cy="247651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Managed Aquifer Recharge – Potential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this negatively affect fish habitat during the winter months?</a:t>
            </a:r>
          </a:p>
          <a:p>
            <a:pPr lvl="1"/>
            <a:r>
              <a:rPr lang="en-US" dirty="0" smtClean="0"/>
              <a:t>Winter </a:t>
            </a:r>
            <a:r>
              <a:rPr lang="en-US" dirty="0"/>
              <a:t>d</a:t>
            </a:r>
            <a:r>
              <a:rPr lang="en-US" dirty="0" smtClean="0"/>
              <a:t>iversion is less than 5% of average flow at that time</a:t>
            </a:r>
          </a:p>
          <a:p>
            <a:pPr lvl="1"/>
            <a:r>
              <a:rPr lang="en-US" dirty="0" smtClean="0"/>
              <a:t>Potential for habitat benefit in the summer far exceeds potential harm during the winter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9" b="95374" l="1125" r="99125">
                        <a14:foregroundMark x1="8750" y1="36299" x2="8750" y2="36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29202" y="5560051"/>
            <a:ext cx="2805037" cy="985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91617" l="250" r="99375">
                        <a14:foregroundMark x1="90750" y1="38323" x2="90750" y2="38323"/>
                        <a14:foregroundMark x1="92875" y1="40419" x2="92875" y2="40419"/>
                        <a14:foregroundMark x1="93125" y1="64671" x2="93125" y2="64671"/>
                        <a14:foregroundMark x1="94750" y1="64072" x2="94750" y2="64072"/>
                        <a14:foregroundMark x1="97500" y1="61377" x2="97500" y2="61377"/>
                        <a14:foregroundMark x1="80125" y1="74850" x2="80125" y2="74850"/>
                        <a14:foregroundMark x1="85875" y1="72156" x2="85875" y2="72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5416415"/>
            <a:ext cx="3048000" cy="1272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1" y="990600"/>
            <a:ext cx="8900161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5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Managed Aquifer Recharge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 selected fields as temporary spreading basins</a:t>
            </a:r>
          </a:p>
          <a:p>
            <a:pPr lvl="1"/>
            <a:r>
              <a:rPr lang="en-US" dirty="0"/>
              <a:t>~1,400 acres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Divert water </a:t>
            </a:r>
            <a:r>
              <a:rPr lang="en-US" dirty="0" smtClean="0">
                <a:solidFill>
                  <a:schemeClr val="bg1"/>
                </a:solidFill>
              </a:rPr>
              <a:t>January </a:t>
            </a:r>
            <a:r>
              <a:rPr lang="en-US" dirty="0">
                <a:solidFill>
                  <a:schemeClr val="bg1"/>
                </a:solidFill>
              </a:rPr>
              <a:t>through March at SVID Ditch and apply to fields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~7,500 acre-ft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Leverages current infrastructure with lowest investment cost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Easiest scenario to implement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Managed Aquifer Recharge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 selected fields as temporary spreading basins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~1,400 acres</a:t>
            </a:r>
          </a:p>
          <a:p>
            <a:endParaRPr lang="en-US" dirty="0"/>
          </a:p>
          <a:p>
            <a:r>
              <a:rPr lang="en-US" dirty="0"/>
              <a:t>Divert water </a:t>
            </a:r>
            <a:r>
              <a:rPr lang="en-US" dirty="0" smtClean="0"/>
              <a:t>January </a:t>
            </a:r>
            <a:r>
              <a:rPr lang="en-US" dirty="0"/>
              <a:t>through March at SVID Ditch and apply to fields</a:t>
            </a:r>
          </a:p>
          <a:p>
            <a:pPr lvl="1"/>
            <a:r>
              <a:rPr lang="en-US" dirty="0"/>
              <a:t>~7,500 </a:t>
            </a:r>
            <a:r>
              <a:rPr lang="en-US" dirty="0" smtClean="0"/>
              <a:t>acre-</a:t>
            </a:r>
            <a:r>
              <a:rPr lang="en-US" dirty="0" err="1" smtClean="0"/>
              <a:t>ft</a:t>
            </a:r>
            <a:r>
              <a:rPr lang="en-US" dirty="0" smtClean="0"/>
              <a:t> total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Leverages current infrastructure with lowest investment cost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Easiest scenario to implement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Managed Aquifer Recharge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 selected fields as temporary spreading basins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~1,400 acres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Divert water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January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through March at SVID Ditch and apply to fields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~7,500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acre-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total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Leverages current infrastructure for lowest investment cost</a:t>
            </a:r>
          </a:p>
          <a:p>
            <a:pPr lvl="1"/>
            <a:r>
              <a:rPr lang="en-US" dirty="0" smtClean="0"/>
              <a:t>Easiest scenario to implement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Aquifer </a:t>
            </a:r>
            <a:r>
              <a:rPr lang="en-US" dirty="0" smtClean="0"/>
              <a:t>Recharge – </a:t>
            </a:r>
            <a:r>
              <a:rPr lang="en-US" i="1" dirty="0" smtClean="0"/>
              <a:t>Preliminary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" y="850557"/>
            <a:ext cx="82296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23220" y="537323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Decreased flow due to diversion for recharge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018420" y="4482069"/>
            <a:ext cx="609600" cy="8382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46771" y="3224579"/>
            <a:ext cx="0" cy="8382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3371" y="406277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</a:rPr>
              <a:t>Increased flow due to groundwater discharge to Scott River</a:t>
            </a:r>
          </a:p>
        </p:txBody>
      </p:sp>
    </p:spTree>
    <p:extLst>
      <p:ext uri="{BB962C8B-B14F-4D97-AF65-F5344CB8AC3E}">
        <p14:creationId xmlns:p14="http://schemas.microsoft.com/office/powerpoint/2010/main" val="26658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Aquifer </a:t>
            </a:r>
            <a:r>
              <a:rPr lang="en-US" dirty="0" smtClean="0"/>
              <a:t>Recharge – </a:t>
            </a:r>
            <a:r>
              <a:rPr lang="en-US" i="1" dirty="0" smtClean="0"/>
              <a:t>Preliminary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" y="838200"/>
            <a:ext cx="82296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1143000"/>
            <a:ext cx="381000" cy="46817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60673" y="1143000"/>
            <a:ext cx="381000" cy="46817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20000" y="1143000"/>
            <a:ext cx="381000" cy="46817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29000" y="1143000"/>
            <a:ext cx="381000" cy="46817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19584" y="1143000"/>
            <a:ext cx="381000" cy="46817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77000" y="1905000"/>
            <a:ext cx="381000" cy="39197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5970" y="1143000"/>
            <a:ext cx="381000" cy="228600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Aquifer Recharge </a:t>
            </a:r>
            <a:r>
              <a:rPr lang="en-US" dirty="0" smtClean="0"/>
              <a:t>– Pilot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701" r="3193" b="1718"/>
          <a:stretch/>
        </p:blipFill>
        <p:spPr>
          <a:xfrm>
            <a:off x="381002" y="1219200"/>
            <a:ext cx="3641977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83043" y="6096000"/>
            <a:ext cx="2837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15 </a:t>
            </a:r>
            <a:r>
              <a:rPr lang="en-US" dirty="0" smtClean="0"/>
              <a:t>acre </a:t>
            </a:r>
            <a:r>
              <a:rPr lang="en-US" dirty="0"/>
              <a:t>9-yr </a:t>
            </a:r>
            <a:r>
              <a:rPr lang="en-US" dirty="0" smtClean="0"/>
              <a:t>old alfalfa </a:t>
            </a:r>
            <a:r>
              <a:rPr lang="en-US" dirty="0"/>
              <a:t>stand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7200" y="246533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defTabSz="685800" fontAlgn="base">
              <a:buFont typeface="Arial" panose="020B0604020202020204" pitchFamily="34" charset="0"/>
              <a:buChar char="•"/>
            </a:pPr>
            <a:r>
              <a:rPr lang="en-US" sz="2400" dirty="0"/>
              <a:t>Stoner gravelly sandy loam </a:t>
            </a:r>
          </a:p>
          <a:p>
            <a:pPr marL="171450" indent="-171450" defTabSz="685800" fontAlgn="base">
              <a:buFont typeface="Arial" panose="020B0604020202020204" pitchFamily="34" charset="0"/>
              <a:buChar char="•"/>
            </a:pPr>
            <a:r>
              <a:rPr lang="en-US" sz="2400" dirty="0" smtClean="0"/>
              <a:t>Three </a:t>
            </a:r>
            <a:r>
              <a:rPr lang="en-US" sz="2400" dirty="0"/>
              <a:t>winter water application rates:</a:t>
            </a:r>
          </a:p>
          <a:p>
            <a:pPr marL="285750" lvl="1" indent="-171450" defTabSz="685800" fontAlgn="base">
              <a:buFont typeface="Arial" panose="020B0604020202020204" pitchFamily="34" charset="0"/>
              <a:buChar char="•"/>
            </a:pPr>
            <a:r>
              <a:rPr lang="en-US" b="1" i="1" dirty="0"/>
              <a:t>Continuous</a:t>
            </a:r>
            <a:r>
              <a:rPr lang="en-US" dirty="0"/>
              <a:t> – every day </a:t>
            </a:r>
          </a:p>
          <a:p>
            <a:pPr marL="285750" lvl="1" indent="-171450" defTabSz="685800" fontAlgn="base">
              <a:buFont typeface="Arial" panose="020B0604020202020204" pitchFamily="34" charset="0"/>
              <a:buChar char="•"/>
            </a:pPr>
            <a:r>
              <a:rPr lang="en-US" b="1" i="1" dirty="0"/>
              <a:t>High </a:t>
            </a:r>
            <a:r>
              <a:rPr lang="en-US" i="1" dirty="0"/>
              <a:t>–</a:t>
            </a:r>
            <a:r>
              <a:rPr lang="en-US" b="1" i="1" dirty="0"/>
              <a:t> </a:t>
            </a:r>
            <a:r>
              <a:rPr lang="en-US" dirty="0"/>
              <a:t>3-5 water applications per week </a:t>
            </a:r>
          </a:p>
          <a:p>
            <a:pPr marL="285750" lvl="1" indent="-171450" defTabSz="685800" fontAlgn="base">
              <a:buFont typeface="Arial" panose="020B0604020202020204" pitchFamily="34" charset="0"/>
              <a:buChar char="•"/>
            </a:pPr>
            <a:r>
              <a:rPr lang="en-US" b="1" i="1" dirty="0"/>
              <a:t>Low</a:t>
            </a:r>
            <a:r>
              <a:rPr lang="en-US" dirty="0"/>
              <a:t> – 1-3 water applications per week </a:t>
            </a:r>
          </a:p>
          <a:p>
            <a:pPr marL="285750" lvl="1" indent="-171450" defTabSz="685800" fontAlgn="base">
              <a:buFont typeface="Arial" panose="020B0604020202020204" pitchFamily="34" charset="0"/>
              <a:buChar char="•"/>
            </a:pPr>
            <a:r>
              <a:rPr lang="en-US" b="1" dirty="0"/>
              <a:t>Standard</a:t>
            </a:r>
            <a:r>
              <a:rPr lang="en-US" dirty="0"/>
              <a:t> - no winter water application</a:t>
            </a:r>
          </a:p>
        </p:txBody>
      </p:sp>
    </p:spTree>
    <p:extLst>
      <p:ext uri="{BB962C8B-B14F-4D97-AF65-F5344CB8AC3E}">
        <p14:creationId xmlns:p14="http://schemas.microsoft.com/office/powerpoint/2010/main" val="1984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Aquifer Recharge – Pilot Project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642990"/>
              </p:ext>
            </p:extLst>
          </p:nvPr>
        </p:nvGraphicFramePr>
        <p:xfrm>
          <a:off x="223493" y="838200"/>
          <a:ext cx="8768109" cy="3886200"/>
        </p:xfrm>
        <a:graphic>
          <a:graphicData uri="http://schemas.openxmlformats.org/drawingml/2006/table">
            <a:tbl>
              <a:tblPr firstRow="1" firstCol="1" bandRow="1"/>
              <a:tblGrid>
                <a:gridCol w="984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7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23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82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>
                        <a:effectLst/>
                        <a:latin typeface="Calibri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Precipitation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Applied winter water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Total annual deep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percolation</a:t>
                      </a:r>
                      <a:r>
                        <a:rPr lang="en-US" sz="1500" b="1" baseline="30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Deep percolation from winter water application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Deep percolation as percent of applied water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Contribution to soil storage </a:t>
                      </a:r>
                      <a:r>
                        <a:rPr lang="en-US" sz="1500" b="1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b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dirty="0">
                        <a:effectLst/>
                        <a:latin typeface="Calibri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in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in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In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in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in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SCOTT VALLEY - 2015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Standard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7.8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Low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47.2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51.8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44.0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93%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3.2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6.8%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High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87.0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91.4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83.6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96%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3.4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3.9%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Continuous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310.6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314.5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306.8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99%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3.7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1.2%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Times New Roman"/>
                        </a:rPr>
                        <a:t>SCOTT VALLEY - 2016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Standard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0.0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11.2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Low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19.8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30.9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99%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0.2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0.8%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High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48.5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59.6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0.2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0.3%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Times New Roman"/>
                        </a:rPr>
                        <a:t>Continuous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130.6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141.7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130.5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0.1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0.1%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Times New Roman"/>
                        </a:rPr>
                        <a:t>Check 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23.7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155.6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163.8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152.6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98%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3.0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1.9%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54" marR="8354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28601" y="4763870"/>
            <a:ext cx="6638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/>
              <a:t>a</a:t>
            </a:r>
            <a:r>
              <a:rPr lang="en-US" sz="1200" dirty="0"/>
              <a:t> includes deep percolation from precipitation</a:t>
            </a:r>
          </a:p>
          <a:p>
            <a:r>
              <a:rPr lang="en-US" sz="1200" baseline="30000" dirty="0"/>
              <a:t>b</a:t>
            </a:r>
            <a:r>
              <a:rPr lang="en-US" sz="1200" dirty="0"/>
              <a:t> amount of applied winter water used to bring soil water content to field capacity</a:t>
            </a:r>
          </a:p>
          <a:p>
            <a:r>
              <a:rPr lang="en-US" sz="1200" dirty="0"/>
              <a:t>1 inch = 2.54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200" y="838200"/>
            <a:ext cx="1524000" cy="3886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835451"/>
            <a:ext cx="1676400" cy="3886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2100" y="2359225"/>
            <a:ext cx="838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3.6 </a:t>
            </a:r>
            <a:r>
              <a:rPr lang="en-US" sz="1400" dirty="0" err="1" smtClean="0"/>
              <a:t>ft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72100" y="2624662"/>
            <a:ext cx="838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7. 0 </a:t>
            </a:r>
            <a:r>
              <a:rPr lang="en-US" sz="1400" dirty="0" err="1" smtClean="0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72100" y="2895601"/>
            <a:ext cx="838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25.6 </a:t>
            </a:r>
            <a:r>
              <a:rPr lang="en-US" sz="1400" dirty="0" err="1" smtClean="0"/>
              <a:t>ft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654366"/>
            <a:ext cx="8686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Up to 25.6 </a:t>
            </a:r>
            <a:r>
              <a:rPr lang="en-US" sz="2300" dirty="0" err="1" smtClean="0"/>
              <a:t>ft</a:t>
            </a:r>
            <a:r>
              <a:rPr lang="en-US" sz="2300" dirty="0" smtClean="0"/>
              <a:t>/acre recharged with &gt;90% reaching groundwater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No discernable effect on crop yield (needs further investigation)</a:t>
            </a:r>
            <a:endParaRPr lang="en-US" sz="2300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0" y="475220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Dahlke</a:t>
            </a:r>
            <a:r>
              <a:rPr lang="en-US" sz="1200" dirty="0" smtClean="0"/>
              <a:t> et al. (in prep)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90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Lieu Recharge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surface water instead of groundwater when available on selected fields </a:t>
            </a:r>
          </a:p>
          <a:p>
            <a:pPr lvl="1"/>
            <a:r>
              <a:rPr lang="en-US" dirty="0"/>
              <a:t>~5,900 acres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Delays portion of groundwater pumping until later in the summer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Important streamflow depletion effects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2" y="685800"/>
            <a:ext cx="45927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Lieu Recharge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Use surface water instead of groundwater when available on selected fields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~5,900 acres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Delays </a:t>
            </a:r>
            <a:r>
              <a:rPr lang="en-US" dirty="0"/>
              <a:t>portion of groundwater pumping until later in the </a:t>
            </a:r>
            <a:r>
              <a:rPr lang="en-US" dirty="0" smtClean="0"/>
              <a:t>summer</a:t>
            </a:r>
          </a:p>
          <a:p>
            <a:pPr lvl="1"/>
            <a:r>
              <a:rPr lang="en-US" dirty="0" smtClean="0"/>
              <a:t>Important streamflow depletion effects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2" y="685800"/>
            <a:ext cx="45927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Lieu Recharge – </a:t>
            </a:r>
            <a:r>
              <a:rPr lang="en-US" i="1" dirty="0" smtClean="0"/>
              <a:t>Preliminary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" y="850557"/>
            <a:ext cx="82296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11694" y="4570635"/>
            <a:ext cx="2777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Decreased flow due to diversion for recharge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553467" y="3847248"/>
            <a:ext cx="932935" cy="72475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133600" y="2743200"/>
            <a:ext cx="45720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92427" y="2057401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libri" pitchFamily="34" charset="0"/>
              </a:rPr>
              <a:t>Increased flow due to groundwater discharge to Scott River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19600" y="2590800"/>
            <a:ext cx="609600" cy="4572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5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Lieu Recharge –</a:t>
            </a:r>
            <a:r>
              <a:rPr lang="en-US" i="1" dirty="0" smtClean="0"/>
              <a:t> Preliminary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" y="838200"/>
            <a:ext cx="82296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121664"/>
            <a:ext cx="381000" cy="46817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8200" y="1143000"/>
            <a:ext cx="381000" cy="46817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80960" y="1143000"/>
            <a:ext cx="381000" cy="46817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20440" y="1143000"/>
            <a:ext cx="381000" cy="46817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10200" y="1143000"/>
            <a:ext cx="381000" cy="46817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53200" y="1905000"/>
            <a:ext cx="381000" cy="3919728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3200" y="1143000"/>
            <a:ext cx="381000" cy="228600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Lieu Recharge – </a:t>
            </a:r>
            <a:r>
              <a:rPr lang="en-US" i="1" dirty="0" smtClean="0"/>
              <a:t>Preliminary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1" y="916305"/>
            <a:ext cx="7307081" cy="54864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916305"/>
            <a:ext cx="7217832" cy="5486400"/>
          </a:xfrm>
        </p:spPr>
      </p:pic>
      <p:sp>
        <p:nvSpPr>
          <p:cNvPr id="6" name="Rectangle 5"/>
          <p:cNvSpPr/>
          <p:nvPr/>
        </p:nvSpPr>
        <p:spPr>
          <a:xfrm>
            <a:off x="2724569" y="1363134"/>
            <a:ext cx="256032" cy="44327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13920" y="1363134"/>
            <a:ext cx="256032" cy="44327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34570" y="1363134"/>
            <a:ext cx="256032" cy="443276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4897" y="1363134"/>
            <a:ext cx="256032" cy="4432764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14384" y="1363134"/>
            <a:ext cx="256032" cy="4432764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69607" y="1363134"/>
            <a:ext cx="256032" cy="4432764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3333" y="1693333"/>
            <a:ext cx="685800" cy="3869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Lieu Recharge– </a:t>
            </a:r>
            <a:r>
              <a:rPr lang="en-US" dirty="0"/>
              <a:t>Potential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Reduction of spring and summer flows due to increased diversions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Are the negative impacts in the spring and early-summer outweighed by the late-summer benefits?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SVIHM suggests they are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Likely need more complex 2D surface-water modeling (velocity and depth) for more detailed quantitative assessment</a:t>
            </a:r>
          </a:p>
        </p:txBody>
      </p:sp>
    </p:spTree>
    <p:extLst>
      <p:ext uri="{BB962C8B-B14F-4D97-AF65-F5344CB8AC3E}">
        <p14:creationId xmlns:p14="http://schemas.microsoft.com/office/powerpoint/2010/main" val="37249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Lieu Recharge–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Reduction of spring and summer flows due to increased diversions</a:t>
            </a:r>
          </a:p>
          <a:p>
            <a:r>
              <a:rPr lang="en-US" dirty="0" smtClean="0"/>
              <a:t>Are the negative impacts in the spring and early-summer outweighed by the late-summer benefits?</a:t>
            </a:r>
          </a:p>
          <a:p>
            <a:pPr lvl="1"/>
            <a:r>
              <a:rPr lang="en-US" dirty="0" smtClean="0"/>
              <a:t>SVIHM suggests they are</a:t>
            </a:r>
          </a:p>
          <a:p>
            <a:pPr lvl="1"/>
            <a:r>
              <a:rPr lang="en-US" dirty="0" smtClean="0"/>
              <a:t>Likely need more complex 2D surface-water modeling (velocity and depth) for more detailed quantitative assessment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8602" y="1639113"/>
            <a:ext cx="7513621" cy="4587570"/>
            <a:chOff x="5903933" y="1943171"/>
            <a:chExt cx="3156716" cy="1927387"/>
          </a:xfrm>
        </p:grpSpPr>
        <p:pic>
          <p:nvPicPr>
            <p:cNvPr id="12" name="Picture 11" descr="C:\Users\Jason\Desktop\Davis_Classes\Winter 2017\ECI 273\Project\GHSI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2" t="8931" r="17428" b="45359"/>
            <a:stretch/>
          </p:blipFill>
          <p:spPr bwMode="auto">
            <a:xfrm>
              <a:off x="6576229" y="1943171"/>
              <a:ext cx="2484420" cy="18259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903933" y="3754182"/>
              <a:ext cx="2056398" cy="116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GHSI – Fish Habitat Index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248400" y="596582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Weiner, </a:t>
            </a:r>
            <a:r>
              <a:rPr lang="en-US" i="1" dirty="0" smtClean="0"/>
              <a:t>in prep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914400"/>
            <a:ext cx="8514306" cy="5676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00953" y="1639113"/>
            <a:ext cx="165013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Predominantly</a:t>
            </a:r>
          </a:p>
          <a:p>
            <a:r>
              <a:rPr lang="en-US" b="1" dirty="0" smtClean="0"/>
              <a:t>Flood Irrigation</a:t>
            </a:r>
          </a:p>
          <a:p>
            <a:r>
              <a:rPr lang="en-US" b="1" dirty="0" smtClean="0"/>
              <a:t>With SW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88460" y="2100781"/>
            <a:ext cx="40823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Sprinkler &amp; Flood Irrigation, GW &amp; SW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7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5715000" cy="51355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Conjunctive use management represents a potential win-win scenario for farmers and fish</a:t>
            </a:r>
          </a:p>
          <a:p>
            <a:pPr lvl="1"/>
            <a:r>
              <a:rPr lang="en-US" sz="2400" dirty="0"/>
              <a:t>Streamflow increases during </a:t>
            </a:r>
            <a:r>
              <a:rPr lang="en-US" sz="2400" dirty="0" smtClean="0"/>
              <a:t>critically </a:t>
            </a:r>
            <a:r>
              <a:rPr lang="en-US" sz="2400" dirty="0"/>
              <a:t>dry </a:t>
            </a:r>
            <a:r>
              <a:rPr lang="en-US" sz="2400" dirty="0" smtClean="0"/>
              <a:t>period (summer/fall)</a:t>
            </a:r>
            <a:endParaRPr lang="en-US" sz="2400" dirty="0"/>
          </a:p>
          <a:p>
            <a:pPr lvl="1"/>
            <a:r>
              <a:rPr lang="en-US" sz="2400" dirty="0" smtClean="0"/>
              <a:t>Decreased </a:t>
            </a:r>
            <a:r>
              <a:rPr lang="en-US" sz="2400" dirty="0"/>
              <a:t>groundwater pumping while applying same amount of water to agricultural fields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Potential for synergistic benefits implementing the two scenarios </a:t>
            </a:r>
            <a:r>
              <a:rPr lang="en-US" sz="2800" dirty="0" smtClean="0">
                <a:solidFill>
                  <a:schemeClr val="bg1"/>
                </a:solidFill>
              </a:rPr>
              <a:t>simultaneously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californiawaterblog.files.wordpress.com/2016/08/scottriver.jpg?w=640&amp;h=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83394"/>
            <a:ext cx="4604951" cy="30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1400" y="3683394"/>
            <a:ext cx="1474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Sari </a:t>
            </a:r>
            <a:r>
              <a:rPr lang="en-US" sz="1200" b="1" dirty="0" err="1" smtClean="0">
                <a:solidFill>
                  <a:schemeClr val="bg1"/>
                </a:solidFill>
              </a:rPr>
              <a:t>Sommarstrom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5715000" cy="51355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Conjunctive use management represents a potential win-win scenario for farmers and fish</a:t>
            </a:r>
          </a:p>
          <a:p>
            <a:pPr lvl="1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Streamflow increases during critically dry period</a:t>
            </a:r>
          </a:p>
          <a:p>
            <a:pPr lvl="1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Decreased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groundwater pumping while applying same amount of water to agricultural fields</a:t>
            </a:r>
          </a:p>
          <a:p>
            <a:endParaRPr lang="en-US" sz="2800" dirty="0"/>
          </a:p>
          <a:p>
            <a:r>
              <a:rPr lang="en-US" sz="2800" dirty="0"/>
              <a:t>Potential for synergistic benefits implementing the two scenarios </a:t>
            </a:r>
            <a:r>
              <a:rPr lang="en-US" sz="2800" dirty="0" smtClean="0"/>
              <a:t>simultaneously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8" y="3733800"/>
            <a:ext cx="3099817" cy="2066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600200"/>
            <a:ext cx="3099816" cy="206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30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382000" cy="5135563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Incorporate model parameter uncertainty into scenario analysis</a:t>
            </a:r>
          </a:p>
          <a:p>
            <a:r>
              <a:rPr lang="en-US" sz="3500" dirty="0">
                <a:solidFill>
                  <a:schemeClr val="bg1"/>
                </a:solidFill>
              </a:rPr>
              <a:t>Add feedback from MODFLOW model to soil-water budget model (nearly complete)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Currently </a:t>
            </a:r>
            <a:r>
              <a:rPr lang="en-US" sz="3200" dirty="0" err="1">
                <a:solidFill>
                  <a:schemeClr val="bg1"/>
                </a:solidFill>
              </a:rPr>
              <a:t>uni</a:t>
            </a:r>
            <a:r>
              <a:rPr lang="en-US" sz="3200" dirty="0">
                <a:solidFill>
                  <a:schemeClr val="bg1"/>
                </a:solidFill>
              </a:rPr>
              <a:t>-directional coupling between the </a:t>
            </a:r>
            <a:r>
              <a:rPr lang="en-US" sz="3200" dirty="0" smtClean="0">
                <a:solidFill>
                  <a:schemeClr val="bg1"/>
                </a:solidFill>
              </a:rPr>
              <a:t>two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Add </a:t>
            </a:r>
            <a:r>
              <a:rPr lang="en-US" sz="3500" dirty="0">
                <a:solidFill>
                  <a:schemeClr val="bg1"/>
                </a:solidFill>
              </a:rPr>
              <a:t>capability to model effects of beaver dams or beaver dam analogs (BDAs</a:t>
            </a:r>
            <a:r>
              <a:rPr lang="en-US" sz="35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“pre-development” version of SVIHM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Model natural, “unimpaired” flows in the valley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more sophisticated upper-watershed model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Climate change applications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Explore effects of forest management scenarios on valley water </a:t>
            </a:r>
            <a:r>
              <a:rPr lang="en-US" sz="3200" dirty="0" smtClean="0">
                <a:solidFill>
                  <a:schemeClr val="bg1"/>
                </a:solidFill>
              </a:rPr>
              <a:t>supplies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6384023"/>
            <a:ext cx="1693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http://www.blendspace.com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588" y="7003453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082" y="638011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382000" cy="5135563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Incorporate model parameter uncertainty into scenario analysis</a:t>
            </a:r>
          </a:p>
          <a:p>
            <a:r>
              <a:rPr lang="en-US" sz="3500" dirty="0"/>
              <a:t>Add feedback from MODFLOW model to soil-water budget </a:t>
            </a:r>
            <a:r>
              <a:rPr lang="en-US" sz="3500" dirty="0" smtClean="0"/>
              <a:t>model</a:t>
            </a:r>
          </a:p>
          <a:p>
            <a:pPr lvl="1"/>
            <a:r>
              <a:rPr lang="en-US" sz="3200" dirty="0" smtClean="0"/>
              <a:t>Currently </a:t>
            </a:r>
            <a:r>
              <a:rPr lang="en-US" sz="3200" dirty="0" err="1" smtClean="0"/>
              <a:t>uni</a:t>
            </a:r>
            <a:r>
              <a:rPr lang="en-US" sz="3200" dirty="0" smtClean="0"/>
              <a:t>-directional coupling between the two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Add </a:t>
            </a:r>
            <a:r>
              <a:rPr lang="en-US" sz="3500" dirty="0">
                <a:solidFill>
                  <a:schemeClr val="bg1"/>
                </a:solidFill>
              </a:rPr>
              <a:t>capability to model effects of beaver dams or beaver dam analogs (BDAs)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“pre-development” version of SVIHM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Model natural, “unimpaired” flows in the valley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more sophisticated upper-watershed model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Climate change applications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Explore effects of forest management scenarios on valley water supplies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6384023"/>
            <a:ext cx="1693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http://www.blendspace.com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588" y="7003453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082" y="638011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77668" y="3048000"/>
            <a:ext cx="3438089" cy="131673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56760" y="3410635"/>
            <a:ext cx="407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Soil-Water Budget</a:t>
            </a:r>
          </a:p>
          <a:p>
            <a:pPr algn="ctr"/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5196485" y="3048001"/>
            <a:ext cx="3575074" cy="131764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44072" y="3522154"/>
            <a:ext cx="40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Groundwater-Surface-Water Model</a:t>
            </a:r>
            <a:endParaRPr lang="en-US" b="1" dirty="0"/>
          </a:p>
        </p:txBody>
      </p:sp>
      <p:sp>
        <p:nvSpPr>
          <p:cNvPr id="20" name="Right Arrow 19"/>
          <p:cNvSpPr/>
          <p:nvPr/>
        </p:nvSpPr>
        <p:spPr>
          <a:xfrm>
            <a:off x="3970959" y="3410635"/>
            <a:ext cx="1124612" cy="55705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3888905" y="3448734"/>
            <a:ext cx="1206666" cy="480852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0" grpId="1" animBg="1"/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382000" cy="5135563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Incorporate model parameter uncertainty into scenario analysis</a:t>
            </a:r>
          </a:p>
          <a:p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Add feedback from MODFLOW model to soil-water budget </a:t>
            </a:r>
            <a:r>
              <a:rPr lang="en-US" sz="3500" dirty="0" smtClean="0">
                <a:solidFill>
                  <a:schemeClr val="bg1">
                    <a:lumMod val="75000"/>
                  </a:schemeClr>
                </a:solidFill>
              </a:rPr>
              <a:t>model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Currently 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</a:rPr>
              <a:t>uni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-directional coupling between the two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 smtClean="0"/>
              <a:t>Add </a:t>
            </a:r>
            <a:r>
              <a:rPr lang="en-US" sz="3500" dirty="0"/>
              <a:t>capability to model effects of beaver dams or beaver dam analogs (BDAs)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“pre-development” version of SVIHM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Model natural, “unimpaired” flows in the valley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more sophisticated upper-watershed model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Climate change applications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Explore effects of forest management scenarios on valley water supplies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6384023"/>
            <a:ext cx="1693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http://www.blendspace.com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588" y="7003453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082" y="638011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cpeezers.files.wordpress.com/2010/12/060web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6" y="3721160"/>
            <a:ext cx="4576006" cy="305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7259" y="6517302"/>
            <a:ext cx="1693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http://www.blendspace.com</a:t>
            </a:r>
          </a:p>
        </p:txBody>
      </p:sp>
      <p:pic>
        <p:nvPicPr>
          <p:cNvPr id="11" name="Picture 6" descr="Image may contain: plant, tree, grass, bridge, outdoor, nature and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92" y="3717253"/>
            <a:ext cx="3048844" cy="30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60274" y="651987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3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4884" name="Rectangle 4"/>
          <p:cNvSpPr>
            <a:spLocks noChangeArrowheads="1"/>
          </p:cNvSpPr>
          <p:nvPr/>
        </p:nvSpPr>
        <p:spPr bwMode="auto">
          <a:xfrm>
            <a:off x="1565277" y="3717926"/>
            <a:ext cx="6342063" cy="265271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5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86" name="AutoShape 6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7" name="AutoShape 7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4888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89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0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1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2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3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4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4895" name="Freeform 15"/>
          <p:cNvSpPr>
            <a:spLocks/>
          </p:cNvSpPr>
          <p:nvPr/>
        </p:nvSpPr>
        <p:spPr bwMode="auto">
          <a:xfrm>
            <a:off x="6546850" y="31623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6" name="Freeform 16"/>
          <p:cNvSpPr>
            <a:spLocks/>
          </p:cNvSpPr>
          <p:nvPr/>
        </p:nvSpPr>
        <p:spPr bwMode="auto">
          <a:xfrm>
            <a:off x="7029450" y="30988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7" name="Freeform 17"/>
          <p:cNvSpPr>
            <a:spLocks/>
          </p:cNvSpPr>
          <p:nvPr/>
        </p:nvSpPr>
        <p:spPr bwMode="auto">
          <a:xfrm>
            <a:off x="5416550" y="3314700"/>
            <a:ext cx="139700" cy="2794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8" name="Freeform 18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4899" name="Freeform 19"/>
          <p:cNvSpPr>
            <a:spLocks/>
          </p:cNvSpPr>
          <p:nvPr/>
        </p:nvSpPr>
        <p:spPr bwMode="auto">
          <a:xfrm>
            <a:off x="4464050" y="3517900"/>
            <a:ext cx="88900" cy="247651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382000" cy="5135563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Incorporate model parameter uncertainty into scenario analysis</a:t>
            </a:r>
          </a:p>
          <a:p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Add feedback from MODFLOW model to soil-water budget model 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Currently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uni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-directional coupling between the two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Add capability to model effects of beaver dams or beaver dam analogs (BDAs)</a:t>
            </a:r>
          </a:p>
          <a:p>
            <a:r>
              <a:rPr lang="en-US" sz="3500" dirty="0"/>
              <a:t>Create “pre-development” version of SVIHM</a:t>
            </a:r>
          </a:p>
          <a:p>
            <a:pPr lvl="1"/>
            <a:r>
              <a:rPr lang="en-US" sz="3200" dirty="0"/>
              <a:t>Model natural, “unimpaired” flows in the valley</a:t>
            </a:r>
          </a:p>
          <a:p>
            <a:r>
              <a:rPr lang="en-US" sz="3500" dirty="0">
                <a:solidFill>
                  <a:schemeClr val="bg1"/>
                </a:solidFill>
              </a:rPr>
              <a:t>Create more sophisticated upper-watershed model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Climate change applications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Explore effects of forest management scenarios on valley water supplies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6384023"/>
            <a:ext cx="1693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http://www.blendspace.com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588" y="7003453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082" y="638011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382000" cy="5135563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Incorporate model parameter uncertainty into scenario analysis</a:t>
            </a:r>
          </a:p>
          <a:p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Add feedback from MODFLOW model to soil-water budget </a:t>
            </a:r>
            <a:r>
              <a:rPr lang="en-US" sz="3500" dirty="0" smtClean="0">
                <a:solidFill>
                  <a:schemeClr val="bg1">
                    <a:lumMod val="75000"/>
                  </a:schemeClr>
                </a:solidFill>
              </a:rPr>
              <a:t>model</a:t>
            </a:r>
            <a:endParaRPr lang="en-US" sz="35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Currently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uni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-directional coupling between the two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Add capability to model effects of beaver dams or beaver dam analogs (BDAs)</a:t>
            </a:r>
          </a:p>
          <a:p>
            <a:r>
              <a:rPr lang="en-US" sz="3500" dirty="0">
                <a:solidFill>
                  <a:schemeClr val="bg1">
                    <a:lumMod val="75000"/>
                  </a:schemeClr>
                </a:solidFill>
              </a:rPr>
              <a:t>Create “pre-development” version of SVIHM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Model natural, “unimpaired” flows in the valley</a:t>
            </a:r>
          </a:p>
          <a:p>
            <a:r>
              <a:rPr lang="en-US" sz="3500" dirty="0"/>
              <a:t>Create more sophisticated upper-watershed model</a:t>
            </a:r>
          </a:p>
          <a:p>
            <a:pPr lvl="1"/>
            <a:r>
              <a:rPr lang="en-US" sz="3200" dirty="0"/>
              <a:t>Climate change applications</a:t>
            </a:r>
          </a:p>
          <a:p>
            <a:pPr lvl="1"/>
            <a:r>
              <a:rPr lang="en-US" sz="3200" dirty="0"/>
              <a:t>Explore effects of forest management scenarios on valley water supplies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6384023"/>
            <a:ext cx="1693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http://www.blendspace.com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588" y="7003453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Scott River Watershed Council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p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2" y="746412"/>
            <a:ext cx="822960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Coe, J. J. (1990). Conjunctive use-advantages, constraints, and examples. </a:t>
            </a:r>
            <a:r>
              <a:rPr lang="en-US" i="1" dirty="0"/>
              <a:t>Journal of irrigation and drainage engineering</a:t>
            </a:r>
            <a:r>
              <a:rPr lang="en-US" dirty="0"/>
              <a:t>, </a:t>
            </a:r>
            <a:r>
              <a:rPr lang="en-US" i="1" dirty="0"/>
              <a:t>116</a:t>
            </a:r>
            <a:r>
              <a:rPr lang="en-US" dirty="0"/>
              <a:t>(3), 427-443.</a:t>
            </a:r>
          </a:p>
          <a:p>
            <a:endParaRPr lang="en-US" dirty="0"/>
          </a:p>
          <a:p>
            <a:r>
              <a:rPr lang="en-US" dirty="0"/>
              <a:t>Foglia, L., </a:t>
            </a:r>
            <a:r>
              <a:rPr lang="en-US" dirty="0" err="1"/>
              <a:t>Mcnally</a:t>
            </a:r>
            <a:r>
              <a:rPr lang="en-US" dirty="0"/>
              <a:t>, A., Hall, C., Ledesma, L., Hines, R., &amp; Harter, T. (2013). </a:t>
            </a:r>
            <a:r>
              <a:rPr lang="en-US" i="1" dirty="0"/>
              <a:t>Scott </a:t>
            </a:r>
            <a:r>
              <a:rPr lang="en-US" i="1" dirty="0" smtClean="0"/>
              <a:t>Valley </a:t>
            </a:r>
            <a:r>
              <a:rPr lang="en-US" i="1" dirty="0"/>
              <a:t>Integrated Hydrologic Model : Data  Collection, Analysis, and Water Budget</a:t>
            </a:r>
            <a:r>
              <a:rPr lang="en-US" dirty="0"/>
              <a:t>, 101 p.</a:t>
            </a:r>
          </a:p>
          <a:p>
            <a:endParaRPr lang="en-US" dirty="0"/>
          </a:p>
          <a:p>
            <a:r>
              <a:rPr lang="en-US" dirty="0" err="1"/>
              <a:t>Niswonger</a:t>
            </a:r>
            <a:r>
              <a:rPr lang="en-US" dirty="0"/>
              <a:t>, R. G., </a:t>
            </a:r>
            <a:r>
              <a:rPr lang="en-US" dirty="0" err="1"/>
              <a:t>Panday</a:t>
            </a:r>
            <a:r>
              <a:rPr lang="en-US" dirty="0"/>
              <a:t>, S., &amp; Ibaraki, M. (2011). MODFLOW-NWT, a Newton formulation for MODFLOW-2005. </a:t>
            </a:r>
            <a:r>
              <a:rPr lang="en-US" i="1" dirty="0"/>
              <a:t>US Geological Survey Techniques and Methods</a:t>
            </a:r>
            <a:r>
              <a:rPr lang="en-US" dirty="0"/>
              <a:t>, </a:t>
            </a:r>
            <a:r>
              <a:rPr lang="en-US" i="1" dirty="0"/>
              <a:t>6</a:t>
            </a:r>
            <a:r>
              <a:rPr lang="en-US" dirty="0"/>
              <a:t>, A37</a:t>
            </a:r>
          </a:p>
          <a:p>
            <a:endParaRPr lang="en-US" dirty="0"/>
          </a:p>
          <a:p>
            <a:r>
              <a:rPr lang="en-US" dirty="0" err="1"/>
              <a:t>Niswonger</a:t>
            </a:r>
            <a:r>
              <a:rPr lang="en-US" dirty="0"/>
              <a:t>, R. G., &amp; </a:t>
            </a:r>
            <a:r>
              <a:rPr lang="en-US" dirty="0" err="1"/>
              <a:t>Prudic</a:t>
            </a:r>
            <a:r>
              <a:rPr lang="en-US" dirty="0"/>
              <a:t>, D. E. (2005). Documentation of the Streamflow-Routing (SFR2) Package to Include Unsaturated Flow Beneath Streams—A Modification to SFR1: U.S. Geological Survey Techniques and Methods 6-A13. </a:t>
            </a:r>
            <a:r>
              <a:rPr lang="en-US" i="1" dirty="0"/>
              <a:t>U.S. Geological Survey</a:t>
            </a:r>
            <a:r>
              <a:rPr lang="en-US" dirty="0"/>
              <a:t>, (April 2010), 59 p. </a:t>
            </a:r>
          </a:p>
          <a:p>
            <a:endParaRPr lang="en-US" dirty="0"/>
          </a:p>
          <a:p>
            <a:r>
              <a:rPr lang="en-US" dirty="0"/>
              <a:t>Mack, S. (1958). </a:t>
            </a:r>
            <a:r>
              <a:rPr lang="en-US" i="1" dirty="0"/>
              <a:t>Geology and ground-water features of Scott Valley, Siskiyou County, California</a:t>
            </a:r>
            <a:r>
              <a:rPr lang="en-US" dirty="0"/>
              <a:t>. USGS Water-supply  paper 1462, 110 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133" y="0"/>
            <a:ext cx="1220284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0826" y="1524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Questions?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064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SVIHM – Average Annual Aquifer Budgets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685802"/>
            <a:ext cx="8850526" cy="59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2" y="758952"/>
            <a:ext cx="4478481" cy="5795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Pumping test analysis</a:t>
            </a:r>
          </a:p>
          <a:p>
            <a:pPr lvl="1"/>
            <a:r>
              <a:rPr lang="en-US" dirty="0" smtClean="0"/>
              <a:t>Physical hydraulic properties of aquifer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New CIMIS station (225)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Soil moisture and texture sampling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Applied irrigation 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log digitization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Pumping test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Physical hydraulic properties of aquifer</a:t>
            </a:r>
          </a:p>
          <a:p>
            <a:r>
              <a:rPr lang="en-US" dirty="0" smtClean="0"/>
              <a:t>Evapotranspiration</a:t>
            </a:r>
          </a:p>
          <a:p>
            <a:pPr lvl="1"/>
            <a:r>
              <a:rPr lang="en-US" dirty="0" smtClean="0"/>
              <a:t>Estimated</a:t>
            </a:r>
          </a:p>
          <a:p>
            <a:pPr lvl="1"/>
            <a:r>
              <a:rPr lang="en-US" dirty="0" smtClean="0"/>
              <a:t>Surface renewal</a:t>
            </a:r>
          </a:p>
          <a:p>
            <a:pPr lvl="1"/>
            <a:r>
              <a:rPr lang="en-US" dirty="0" smtClean="0"/>
              <a:t>New CIMIS station (225)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Soil moisture and texture sampling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Applied irrigation 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log digitization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88" y="685800"/>
            <a:ext cx="4522468" cy="3415451"/>
          </a:xfrm>
          <a:prstGeom prst="rect">
            <a:avLst/>
          </a:prstGeom>
        </p:spPr>
      </p:pic>
      <p:pic>
        <p:nvPicPr>
          <p:cNvPr id="5" name="Picture 2" descr="http://sewd.net/wp-content/uploads/2015/08/cimis-300x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09" y="4267665"/>
            <a:ext cx="4522468" cy="18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2" y="4515893"/>
            <a:ext cx="4329696" cy="1372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655" y="6553202"/>
            <a:ext cx="2716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Orloff</a:t>
            </a:r>
            <a:r>
              <a:rPr lang="en-US" sz="1200" dirty="0" smtClean="0"/>
              <a:t>, Snyder, and Harter, </a:t>
            </a:r>
            <a:r>
              <a:rPr lang="en-US" sz="1200" i="1" dirty="0" smtClean="0"/>
              <a:t>in preparation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01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Pumping test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Physical hydraulic properties of aquifer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New CIMIS station (225)</a:t>
            </a:r>
          </a:p>
          <a:p>
            <a:r>
              <a:rPr lang="en-US" dirty="0" smtClean="0"/>
              <a:t>Soil moisture and texture sampling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Applied irrigation 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log digitization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11" y="606291"/>
            <a:ext cx="4857808" cy="364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11" y="4255394"/>
            <a:ext cx="2034634" cy="2533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09" y="4255392"/>
            <a:ext cx="2834010" cy="2466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4038" y="6590527"/>
            <a:ext cx="2716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Orloff</a:t>
            </a:r>
            <a:r>
              <a:rPr lang="en-US" sz="1200" dirty="0" smtClean="0"/>
              <a:t>, Snyder, and Harter, </a:t>
            </a:r>
            <a:r>
              <a:rPr lang="en-US" sz="1200" i="1" dirty="0" smtClean="0"/>
              <a:t>in preparation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04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Pumping test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Physical hydraulic properties of aquifer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New CIMIS station (225)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Soil moisture and texture sampling</a:t>
            </a:r>
          </a:p>
          <a:p>
            <a:r>
              <a:rPr lang="en-US" dirty="0" smtClean="0"/>
              <a:t>Applied irrigation 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log digitization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70" y="788088"/>
            <a:ext cx="4592446" cy="1727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4649"/>
          <a:stretch/>
        </p:blipFill>
        <p:spPr>
          <a:xfrm>
            <a:off x="4348142" y="2615025"/>
            <a:ext cx="4676702" cy="3835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4038" y="6590527"/>
            <a:ext cx="2716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Orloff</a:t>
            </a:r>
            <a:r>
              <a:rPr lang="en-US" sz="1200" dirty="0" smtClean="0"/>
              <a:t>, Snyder, and Harter, </a:t>
            </a:r>
            <a:r>
              <a:rPr lang="en-US" sz="1200" i="1" dirty="0" smtClean="0"/>
              <a:t>in preparation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92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4102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UCD Team Meetings with</a:t>
            </a:r>
          </a:p>
          <a:p>
            <a:pPr lvl="1"/>
            <a:r>
              <a:rPr lang="en-US" dirty="0" smtClean="0"/>
              <a:t>Siskiyou County</a:t>
            </a:r>
          </a:p>
          <a:p>
            <a:pPr lvl="1"/>
            <a:r>
              <a:rPr lang="en-US" dirty="0" smtClean="0"/>
              <a:t>Scott Valley Groundwater Advisory Committee</a:t>
            </a:r>
          </a:p>
          <a:p>
            <a:pPr lvl="1"/>
            <a:r>
              <a:rPr lang="en-US" dirty="0" smtClean="0"/>
              <a:t>Cooperative Extension</a:t>
            </a:r>
          </a:p>
          <a:p>
            <a:pPr lvl="1"/>
            <a:r>
              <a:rPr lang="en-US" dirty="0" smtClean="0"/>
              <a:t>Community Meetings</a:t>
            </a:r>
          </a:p>
          <a:p>
            <a:pPr lvl="1"/>
            <a:r>
              <a:rPr lang="en-US" dirty="0" smtClean="0"/>
              <a:t>Resources Conservation District</a:t>
            </a:r>
          </a:p>
          <a:p>
            <a:pPr lvl="1"/>
            <a:r>
              <a:rPr lang="en-US" dirty="0" smtClean="0"/>
              <a:t>Scott River Watershed Council</a:t>
            </a:r>
          </a:p>
          <a:p>
            <a:pPr lvl="1"/>
            <a:r>
              <a:rPr lang="en-US" dirty="0" smtClean="0"/>
              <a:t>USDA Natural Resources Conservation Service</a:t>
            </a:r>
            <a:endParaRPr lang="en-US" dirty="0"/>
          </a:p>
          <a:p>
            <a:pPr lvl="1"/>
            <a:r>
              <a:rPr lang="en-US" dirty="0" smtClean="0"/>
              <a:t>Quartz Valley Tribe</a:t>
            </a:r>
          </a:p>
          <a:p>
            <a:pPr lvl="1"/>
            <a:r>
              <a:rPr lang="en-US" dirty="0" smtClean="0"/>
              <a:t>Karuk Tribe</a:t>
            </a:r>
          </a:p>
          <a:p>
            <a:pPr lvl="1"/>
            <a:r>
              <a:rPr lang="en-US" dirty="0" smtClean="0"/>
              <a:t>Department of Water Resources</a:t>
            </a:r>
          </a:p>
          <a:p>
            <a:pPr lvl="1"/>
            <a:r>
              <a:rPr lang="en-US" dirty="0" smtClean="0"/>
              <a:t>Department of Fish and Wildlife</a:t>
            </a:r>
          </a:p>
          <a:p>
            <a:pPr lvl="1"/>
            <a:r>
              <a:rPr lang="en-US" dirty="0" smtClean="0"/>
              <a:t>SWRCB</a:t>
            </a:r>
          </a:p>
          <a:p>
            <a:r>
              <a:rPr lang="en-US" dirty="0" smtClean="0"/>
              <a:t>Field work coordinated with</a:t>
            </a:r>
          </a:p>
          <a:p>
            <a:pPr lvl="1"/>
            <a:r>
              <a:rPr lang="en-US" dirty="0" smtClean="0"/>
              <a:t>RCD</a:t>
            </a:r>
          </a:p>
          <a:p>
            <a:pPr lvl="1"/>
            <a:r>
              <a:rPr lang="en-US" dirty="0" smtClean="0"/>
              <a:t>Local landowners</a:t>
            </a:r>
          </a:p>
          <a:p>
            <a:pPr lvl="1"/>
            <a:r>
              <a:rPr lang="en-US" dirty="0" smtClean="0"/>
              <a:t>Scott Valley GWAC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1539" b="11539"/>
          <a:stretch/>
        </p:blipFill>
        <p:spPr>
          <a:xfrm>
            <a:off x="5722284" y="4724400"/>
            <a:ext cx="325755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30000"/>
          <a:stretch/>
        </p:blipFill>
        <p:spPr>
          <a:xfrm>
            <a:off x="4800600" y="762000"/>
            <a:ext cx="4338918" cy="1482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7778" b="30000"/>
          <a:stretch/>
        </p:blipFill>
        <p:spPr>
          <a:xfrm>
            <a:off x="5240952" y="2538506"/>
            <a:ext cx="3898566" cy="18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5907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5908" name="Rectangle 4"/>
          <p:cNvSpPr>
            <a:spLocks noChangeArrowheads="1"/>
          </p:cNvSpPr>
          <p:nvPr/>
        </p:nvSpPr>
        <p:spPr bwMode="auto">
          <a:xfrm>
            <a:off x="1638302" y="3584577"/>
            <a:ext cx="6342063" cy="265271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5909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5910" name="AutoShape 6"/>
          <p:cNvSpPr>
            <a:spLocks noChangeArrowheads="1"/>
          </p:cNvSpPr>
          <p:nvPr/>
        </p:nvSpPr>
        <p:spPr bwMode="auto">
          <a:xfrm rot="5400000">
            <a:off x="1753395" y="28757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5911" name="AutoShape 7"/>
          <p:cNvSpPr>
            <a:spLocks noChangeArrowheads="1"/>
          </p:cNvSpPr>
          <p:nvPr/>
        </p:nvSpPr>
        <p:spPr bwMode="auto">
          <a:xfrm rot="16200000" flipH="1">
            <a:off x="7104858" y="23280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5912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13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14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15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16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17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18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5920" name="Freeform 16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5921" name="Freeform 17"/>
          <p:cNvSpPr>
            <a:spLocks/>
          </p:cNvSpPr>
          <p:nvPr/>
        </p:nvSpPr>
        <p:spPr bwMode="auto">
          <a:xfrm>
            <a:off x="6546850" y="31623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5923" name="Freeform 19"/>
          <p:cNvSpPr>
            <a:spLocks/>
          </p:cNvSpPr>
          <p:nvPr/>
        </p:nvSpPr>
        <p:spPr bwMode="auto">
          <a:xfrm>
            <a:off x="7029450" y="3098800"/>
            <a:ext cx="139700" cy="4318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5924" name="Freeform 20"/>
          <p:cNvSpPr>
            <a:spLocks/>
          </p:cNvSpPr>
          <p:nvPr/>
        </p:nvSpPr>
        <p:spPr bwMode="auto">
          <a:xfrm>
            <a:off x="5416550" y="3314700"/>
            <a:ext cx="139700" cy="2794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5925" name="Freeform 21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5926" name="Freeform 22"/>
          <p:cNvSpPr>
            <a:spLocks/>
          </p:cNvSpPr>
          <p:nvPr/>
        </p:nvSpPr>
        <p:spPr bwMode="auto">
          <a:xfrm>
            <a:off x="4476750" y="3479800"/>
            <a:ext cx="88900" cy="147639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Aquifer </a:t>
            </a:r>
            <a:r>
              <a:rPr lang="en-US" dirty="0" smtClean="0"/>
              <a:t>Recharge - Results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838200"/>
            <a:ext cx="6553200" cy="526135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541886" y="6248400"/>
            <a:ext cx="571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</a:t>
            </a:r>
            <a:r>
              <a:rPr lang="en-US" dirty="0" smtClean="0"/>
              <a:t>otal simulated streamflow recovery after 13 years: &gt; 99.5%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Conjunctive </a:t>
            </a:r>
            <a:r>
              <a:rPr lang="en-US" dirty="0" smtClean="0"/>
              <a:t>water use</a:t>
            </a:r>
            <a:endParaRPr lang="en-US" dirty="0"/>
          </a:p>
          <a:p>
            <a:pPr lvl="1"/>
            <a:r>
              <a:rPr lang="en-US" dirty="0"/>
              <a:t>Coordinated management of surface-water and groundwater supplies to improve water availability and reliability</a:t>
            </a:r>
          </a:p>
          <a:p>
            <a:pPr lvl="1"/>
            <a:r>
              <a:rPr lang="en-US" dirty="0"/>
              <a:t>Treat surface-water and groundwater as a single resource, instead of two separate resources as is commonly </a:t>
            </a:r>
            <a:r>
              <a:rPr lang="en-US" dirty="0" smtClean="0"/>
              <a:t>done</a:t>
            </a:r>
          </a:p>
          <a:p>
            <a:r>
              <a:rPr lang="en-US" dirty="0">
                <a:solidFill>
                  <a:schemeClr val="bg1"/>
                </a:solidFill>
              </a:rPr>
              <a:t>Goals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Maintain current agricultural production in the valley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 groundwater discharge to Scott River during the late-summer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gwmonitoring_fig1.jpg (580×17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3375"/>
            <a:ext cx="847508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Use Methodology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" y="1183297"/>
            <a:ext cx="8797267" cy="549829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" y="1183297"/>
            <a:ext cx="8792871" cy="5495543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6108969" y="1097916"/>
            <a:ext cx="0" cy="50375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739386" y="1097916"/>
            <a:ext cx="55840" cy="50375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72831" y="1203291"/>
            <a:ext cx="17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Growing Season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23146" y="1183297"/>
            <a:ext cx="3235037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49064" y="1097916"/>
            <a:ext cx="2012938" cy="5037499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68000">
                <a:srgbClr val="FF0000">
                  <a:alpha val="50000"/>
                </a:srgbClr>
              </a:gs>
              <a:gs pos="61000">
                <a:srgbClr val="FF0000">
                  <a:alpha val="50000"/>
                </a:srgbClr>
              </a:gs>
              <a:gs pos="52000">
                <a:srgbClr val="FF0000">
                  <a:alpha val="50000"/>
                </a:srgbClr>
              </a:gs>
              <a:gs pos="43000">
                <a:srgbClr val="FF0000">
                  <a:alpha val="50000"/>
                </a:srgbClr>
              </a:gs>
              <a:gs pos="34000">
                <a:srgbClr val="FF0000">
                  <a:alpha val="50000"/>
                </a:srgbClr>
              </a:gs>
              <a:gs pos="75000">
                <a:srgbClr val="FF0000">
                  <a:alpha val="50000"/>
                </a:srgbClr>
              </a:gs>
              <a:gs pos="25000">
                <a:srgbClr val="FF0000">
                  <a:alpha val="50000"/>
                </a:srgbClr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5669436" y="1313563"/>
            <a:ext cx="1520755" cy="1021556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Critical Streamflow Period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3276600"/>
            <a:ext cx="63188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Critical Streamflow </a:t>
            </a:r>
            <a:r>
              <a:rPr lang="en-US" sz="2400" b="1" dirty="0" smtClean="0"/>
              <a:t>Period = Baseflow Dominant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9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Conjunctive Use </a:t>
            </a:r>
            <a:r>
              <a:rPr lang="en-US" dirty="0" smtClean="0"/>
              <a:t>Methodology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lIns="0" tIns="0" rIns="0" bIns="0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u="sng" dirty="0" smtClean="0"/>
                  <a:t>Aquifer </a:t>
                </a:r>
                <a:r>
                  <a:rPr lang="en-US" u="sng" dirty="0"/>
                  <a:t>Water </a:t>
                </a:r>
                <a:r>
                  <a:rPr lang="en-US" u="sng" dirty="0" smtClean="0"/>
                  <a:t>Budget</a:t>
                </a:r>
              </a:p>
              <a:p>
                <a:pPr marL="0" indent="0" algn="ctr">
                  <a:buNone/>
                </a:pPr>
                <a:endParaRPr lang="en-US" u="sng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u="sng">
                          <a:latin typeface="Cambria Math"/>
                        </a:rPr>
                        <m:t>𝐑𝐞𝐜𝐡𝐚𝐫𝐠𝐞</m:t>
                      </m:r>
                      <m:r>
                        <a:rPr lang="en-US" sz="2200" u="sng">
                          <a:latin typeface="Cambria Math"/>
                        </a:rPr>
                        <m:t>+</m:t>
                      </m:r>
                      <m:r>
                        <a:rPr lang="en-US" sz="2200" b="1" u="sng">
                          <a:latin typeface="Cambria Math"/>
                        </a:rPr>
                        <m:t>𝐒𝐖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𝐅𝐥𝐮𝐱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𝐢𝐧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u="sng">
                          <a:latin typeface="Cambria Math"/>
                        </a:rPr>
                        <m:t>−</m:t>
                      </m:r>
                      <m:r>
                        <a:rPr lang="en-US" sz="2200" b="1" u="sng">
                          <a:latin typeface="Cambria Math"/>
                        </a:rPr>
                        <m:t>𝐒𝐖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𝐅𝐥𝐮𝐱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𝐎𝐮𝐭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u="sng">
                          <a:latin typeface="Cambria Math"/>
                        </a:rPr>
                        <m:t>−</m:t>
                      </m:r>
                      <m:r>
                        <a:rPr lang="en-US" sz="2200" b="1" u="sng">
                          <a:latin typeface="Cambria Math"/>
                        </a:rPr>
                        <m:t>𝐄𝐓</m:t>
                      </m:r>
                      <m:r>
                        <a:rPr lang="en-US" sz="2200" u="sng">
                          <a:latin typeface="Cambria Math"/>
                        </a:rPr>
                        <m:t> −</m:t>
                      </m:r>
                      <m:r>
                        <a:rPr lang="en-US" sz="2200" b="1" u="sng">
                          <a:latin typeface="Cambria Math"/>
                        </a:rPr>
                        <m:t>𝐏𝐮𝐦𝐩𝐢𝐧𝐠</m:t>
                      </m:r>
                      <m:r>
                        <a:rPr lang="en-US" sz="2200" u="sng">
                          <a:latin typeface="Cambria Math"/>
                        </a:rPr>
                        <m:t>= </m:t>
                      </m:r>
                      <m:r>
                        <a:rPr lang="en-US" sz="2200" b="1" u="sng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200" b="1" u="sng">
                          <a:latin typeface="Cambria Math"/>
                          <a:ea typeface="Cambria Math"/>
                        </a:rPr>
                        <m:t>𝐒</m:t>
                      </m:r>
                    </m:oMath>
                  </m:oMathPara>
                </a14:m>
                <a:endParaRPr lang="en-US" sz="2200" b="1" u="sng" dirty="0" smtClean="0"/>
              </a:p>
              <a:p>
                <a:pPr marL="0" indent="0" algn="ctr">
                  <a:buNone/>
                </a:pPr>
                <a:endParaRPr lang="en-US" sz="2200" b="1" u="sng" dirty="0"/>
              </a:p>
              <a:p>
                <a:pPr marL="0" indent="0" algn="ctr">
                  <a:buNone/>
                </a:pPr>
                <a:endParaRPr lang="en-US" sz="2200" b="1" u="sng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:endParaRPr lang="en-US" sz="2200" b="1" u="sng" dirty="0">
                  <a:latin typeface="Cambria Math"/>
                </a:endParaRPr>
              </a:p>
              <a:p>
                <a:pPr marL="0" indent="0" algn="ctr">
                  <a:buNone/>
                </a:pPr>
                <a:endParaRPr lang="en-US" sz="2200" b="1" u="sng" dirty="0"/>
              </a:p>
              <a:p>
                <a:pPr marL="0" indent="0" algn="ctr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1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Conjunctive Use </a:t>
            </a:r>
            <a:r>
              <a:rPr lang="en-US" dirty="0" smtClean="0"/>
              <a:t>Methodology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lIns="0" tIns="0" rIns="0" bIns="0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u="sng" dirty="0" smtClean="0"/>
                  <a:t>Aquifer </a:t>
                </a:r>
                <a:r>
                  <a:rPr lang="en-US" u="sng" dirty="0"/>
                  <a:t>Water </a:t>
                </a:r>
                <a:r>
                  <a:rPr lang="en-US" u="sng" dirty="0" smtClean="0"/>
                  <a:t>Budget</a:t>
                </a:r>
              </a:p>
              <a:p>
                <a:pPr marL="0" indent="0" algn="ctr">
                  <a:buNone/>
                </a:pPr>
                <a:endParaRPr lang="en-US" u="sng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u="sng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𝐑𝐞𝐜𝐡𝐚𝐫𝐠𝐞</m:t>
                      </m:r>
                      <m:r>
                        <a:rPr lang="en-US" sz="2200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𝐒𝐖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𝐅𝐥𝐮𝐱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𝐢𝐧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𝐒𝐖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𝐅𝐥𝐮𝐱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𝐎𝐮𝐭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200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𝐄𝐓</m:t>
                      </m:r>
                      <m:r>
                        <a:rPr lang="en-US" sz="2200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−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𝐏𝐮𝐦𝐩𝐢𝐧𝐠</m:t>
                      </m:r>
                      <m:r>
                        <a:rPr lang="en-US" sz="2200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= 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200" b="1" u="sng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𝐒</m:t>
                      </m:r>
                    </m:oMath>
                  </m:oMathPara>
                </a14:m>
                <a:endParaRPr lang="en-US" sz="2200" b="1" u="sng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2200" b="1" u="sng" dirty="0"/>
              </a:p>
              <a:p>
                <a:pPr marL="0" indent="0" algn="ctr">
                  <a:buNone/>
                </a:pPr>
                <a:endParaRPr lang="en-US" sz="2200" b="1" u="sng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:endParaRPr lang="en-US" sz="2200" b="1" u="sng" dirty="0"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u="sng">
                          <a:latin typeface="Cambria Math"/>
                        </a:rPr>
                        <m:t>𝐒𝐖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𝐅𝐥𝐮𝐱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𝐎𝐮𝐭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u="sng">
                          <a:latin typeface="Cambria Math"/>
                        </a:rPr>
                        <m:t>=</m:t>
                      </m:r>
                      <m:r>
                        <a:rPr lang="en-US" sz="2200" b="1" u="sng">
                          <a:latin typeface="Cambria Math"/>
                        </a:rPr>
                        <m:t>𝐑𝐞𝐜𝐡𝐚𝐫𝐠𝐞</m:t>
                      </m:r>
                      <m:r>
                        <a:rPr lang="en-US" sz="2200" u="sng">
                          <a:latin typeface="Cambria Math"/>
                        </a:rPr>
                        <m:t>+</m:t>
                      </m:r>
                      <m:r>
                        <a:rPr lang="en-US" sz="2200" b="1" u="sng">
                          <a:latin typeface="Cambria Math"/>
                        </a:rPr>
                        <m:t>𝐒𝐖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𝐅𝐥𝐮𝐱</m:t>
                      </m:r>
                      <m:r>
                        <a:rPr lang="en-US" sz="2200" b="1" u="sng">
                          <a:latin typeface="Cambria Math"/>
                        </a:rPr>
                        <m:t> </m:t>
                      </m:r>
                      <m:r>
                        <a:rPr lang="en-US" sz="2200" b="1" u="sng">
                          <a:latin typeface="Cambria Math"/>
                        </a:rPr>
                        <m:t>𝐢𝐧</m:t>
                      </m:r>
                      <m:r>
                        <a:rPr lang="en-US" sz="2200" b="1" i="0" u="sng" smtClean="0">
                          <a:latin typeface="Cambria Math"/>
                        </a:rPr>
                        <m:t> −</m:t>
                      </m:r>
                      <m:r>
                        <a:rPr lang="en-US" sz="2200" b="1" u="sng">
                          <a:latin typeface="Cambria Math"/>
                        </a:rPr>
                        <m:t>𝐄𝐓</m:t>
                      </m:r>
                      <m:r>
                        <a:rPr lang="en-US" sz="2200" u="sng">
                          <a:latin typeface="Cambria Math"/>
                        </a:rPr>
                        <m:t> −</m:t>
                      </m:r>
                      <m:r>
                        <a:rPr lang="en-US" sz="2200" b="1" u="sng">
                          <a:latin typeface="Cambria Math"/>
                        </a:rPr>
                        <m:t>𝐏𝐮𝐦𝐩𝐢𝐧𝐠</m:t>
                      </m:r>
                      <m:r>
                        <a:rPr lang="en-US" sz="2200" b="1" i="0" u="sng" smtClean="0">
                          <a:latin typeface="Cambria Math"/>
                        </a:rPr>
                        <m:t> −</m:t>
                      </m:r>
                      <m:r>
                        <a:rPr lang="en-US" sz="2200" b="1" u="sng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200" b="1" u="sng">
                          <a:latin typeface="Cambria Math"/>
                          <a:ea typeface="Cambria Math"/>
                        </a:rPr>
                        <m:t>𝐒</m:t>
                      </m:r>
                    </m:oMath>
                  </m:oMathPara>
                </a14:m>
                <a:endParaRPr lang="en-US" sz="2200" b="1" u="sng" dirty="0"/>
              </a:p>
              <a:p>
                <a:pPr marL="0" indent="0" algn="ctr">
                  <a:buNone/>
                </a:pPr>
                <a:endParaRPr lang="en-US" sz="2200" b="1" u="sng" dirty="0"/>
              </a:p>
              <a:p>
                <a:pPr marL="0" indent="0" algn="ctr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V="1">
            <a:off x="4343400" y="3429000"/>
            <a:ext cx="838200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38800" y="3429000"/>
            <a:ext cx="838200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p Arrow 9"/>
          <p:cNvSpPr/>
          <p:nvPr/>
        </p:nvSpPr>
        <p:spPr>
          <a:xfrm>
            <a:off x="3048000" y="2819400"/>
            <a:ext cx="381000" cy="769189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10800000">
            <a:off x="7086600" y="2803944"/>
            <a:ext cx="381000" cy="769189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wmonitoring_fig1.jpg (580×17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7" y="4286250"/>
            <a:ext cx="847508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Conjunctive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Conjunctive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water use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Coordinated management of surface-water and groundwater supplies to improve water availability and reliability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Treat surface-water and groundwater as a single resource, instead of two separate resources as is commonly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done</a:t>
            </a:r>
          </a:p>
          <a:p>
            <a:r>
              <a:rPr lang="en-US" dirty="0"/>
              <a:t>Goals</a:t>
            </a:r>
          </a:p>
          <a:p>
            <a:pPr lvl="1"/>
            <a:r>
              <a:rPr lang="en-US" dirty="0"/>
              <a:t>Maintain current agricultural production in the valley</a:t>
            </a:r>
          </a:p>
          <a:p>
            <a:pPr lvl="1"/>
            <a:r>
              <a:rPr lang="en-US" dirty="0"/>
              <a:t>Increase groundwater discharge to Scott River during the late-summer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Climate station data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Humidity</a:t>
            </a:r>
          </a:p>
          <a:p>
            <a:pPr lvl="1"/>
            <a:r>
              <a:rPr lang="en-US" dirty="0" smtClean="0"/>
              <a:t>Wind speed</a:t>
            </a:r>
          </a:p>
          <a:p>
            <a:pPr lvl="1"/>
            <a:r>
              <a:rPr lang="en-US" dirty="0" smtClean="0"/>
              <a:t>Cloud Cover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Streamflow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USGS Fort Jones Gauge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RCD Gauges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Land use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CADWR land use survey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Groundwater levels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DWR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Soil Data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Climate station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Precipitation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Temperature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Humidity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 speed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Cloud Cover</a:t>
            </a:r>
          </a:p>
          <a:p>
            <a:r>
              <a:rPr lang="en-US" dirty="0"/>
              <a:t>Streamflow data</a:t>
            </a:r>
          </a:p>
          <a:p>
            <a:pPr lvl="1"/>
            <a:r>
              <a:rPr lang="en-US" dirty="0"/>
              <a:t>USGS Fort Jones Gauge</a:t>
            </a:r>
          </a:p>
          <a:p>
            <a:pPr lvl="1"/>
            <a:r>
              <a:rPr lang="en-US" dirty="0"/>
              <a:t>RCD Gauges</a:t>
            </a:r>
          </a:p>
          <a:p>
            <a:r>
              <a:rPr lang="en-US" dirty="0">
                <a:solidFill>
                  <a:schemeClr val="bg1"/>
                </a:solidFill>
              </a:rPr>
              <a:t>Land use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CADWR land use survey</a:t>
            </a:r>
          </a:p>
          <a:p>
            <a:r>
              <a:rPr lang="en-US" dirty="0">
                <a:solidFill>
                  <a:schemeClr val="bg1"/>
                </a:solidFill>
              </a:rPr>
              <a:t>Groundwater levels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DWR</a:t>
            </a:r>
          </a:p>
          <a:p>
            <a:r>
              <a:rPr lang="en-US" dirty="0">
                <a:solidFill>
                  <a:schemeClr val="bg1"/>
                </a:solidFill>
              </a:rPr>
              <a:t>Soil Data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Climate station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Precipitation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Temperature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Humidity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 speed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Cloud Cover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Streamflow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USGS Fort Jones Gauge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RCD Gauges</a:t>
            </a:r>
          </a:p>
          <a:p>
            <a:r>
              <a:rPr lang="en-US" dirty="0"/>
              <a:t>Land use data</a:t>
            </a:r>
          </a:p>
          <a:p>
            <a:pPr lvl="1"/>
            <a:r>
              <a:rPr lang="en-US" dirty="0"/>
              <a:t>CADWR land use survey</a:t>
            </a:r>
          </a:p>
          <a:p>
            <a:r>
              <a:rPr lang="en-US" dirty="0">
                <a:solidFill>
                  <a:schemeClr val="bg1"/>
                </a:solidFill>
              </a:rPr>
              <a:t>Groundwater levels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DWR</a:t>
            </a:r>
          </a:p>
          <a:p>
            <a:r>
              <a:rPr lang="en-US" dirty="0">
                <a:solidFill>
                  <a:schemeClr val="bg1"/>
                </a:solidFill>
              </a:rPr>
              <a:t>Soil Data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6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Climate station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Precipitation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Temperature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Humidity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 speed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Cloud Cover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Streamflow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USGS Fort Jones Gauge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RCD Gauges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Land use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CADWR land use survey</a:t>
            </a:r>
          </a:p>
          <a:p>
            <a:r>
              <a:rPr lang="en-US" dirty="0"/>
              <a:t>Groundwater levels</a:t>
            </a:r>
          </a:p>
          <a:p>
            <a:pPr lvl="1"/>
            <a:r>
              <a:rPr lang="en-US" dirty="0"/>
              <a:t>DWR</a:t>
            </a:r>
          </a:p>
          <a:p>
            <a:r>
              <a:rPr lang="en-US" dirty="0">
                <a:solidFill>
                  <a:schemeClr val="bg1"/>
                </a:solidFill>
              </a:rPr>
              <a:t>Soil Data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5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ChangeArrowheads="1"/>
          </p:cNvSpPr>
          <p:nvPr/>
        </p:nvSpPr>
        <p:spPr bwMode="auto">
          <a:xfrm>
            <a:off x="722313" y="265114"/>
            <a:ext cx="8229600" cy="5884863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66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1" name="Freeform 3"/>
          <p:cNvSpPr>
            <a:spLocks/>
          </p:cNvSpPr>
          <p:nvPr/>
        </p:nvSpPr>
        <p:spPr bwMode="auto">
          <a:xfrm>
            <a:off x="1287464" y="2071689"/>
            <a:ext cx="7331075" cy="4511675"/>
          </a:xfrm>
          <a:custGeom>
            <a:avLst/>
            <a:gdLst>
              <a:gd name="T0" fmla="*/ 0 w 4618"/>
              <a:gd name="T1" fmla="*/ 650 h 2842"/>
              <a:gd name="T2" fmla="*/ 47 w 4618"/>
              <a:gd name="T3" fmla="*/ 2620 h 2842"/>
              <a:gd name="T4" fmla="*/ 4618 w 4618"/>
              <a:gd name="T5" fmla="*/ 2842 h 2842"/>
              <a:gd name="T6" fmla="*/ 4599 w 4618"/>
              <a:gd name="T7" fmla="*/ 0 h 2842"/>
              <a:gd name="T8" fmla="*/ 4385 w 4618"/>
              <a:gd name="T9" fmla="*/ 74 h 2842"/>
              <a:gd name="T10" fmla="*/ 4302 w 4618"/>
              <a:gd name="T11" fmla="*/ 102 h 2842"/>
              <a:gd name="T12" fmla="*/ 4153 w 4618"/>
              <a:gd name="T13" fmla="*/ 223 h 2842"/>
              <a:gd name="T14" fmla="*/ 4125 w 4618"/>
              <a:gd name="T15" fmla="*/ 278 h 2842"/>
              <a:gd name="T16" fmla="*/ 4051 w 4618"/>
              <a:gd name="T17" fmla="*/ 306 h 2842"/>
              <a:gd name="T18" fmla="*/ 3967 w 4618"/>
              <a:gd name="T19" fmla="*/ 362 h 2842"/>
              <a:gd name="T20" fmla="*/ 3902 w 4618"/>
              <a:gd name="T21" fmla="*/ 427 h 2842"/>
              <a:gd name="T22" fmla="*/ 3828 w 4618"/>
              <a:gd name="T23" fmla="*/ 473 h 2842"/>
              <a:gd name="T24" fmla="*/ 3716 w 4618"/>
              <a:gd name="T25" fmla="*/ 492 h 2842"/>
              <a:gd name="T26" fmla="*/ 3614 w 4618"/>
              <a:gd name="T27" fmla="*/ 566 h 2842"/>
              <a:gd name="T28" fmla="*/ 3540 w 4618"/>
              <a:gd name="T29" fmla="*/ 594 h 2842"/>
              <a:gd name="T30" fmla="*/ 3401 w 4618"/>
              <a:gd name="T31" fmla="*/ 613 h 2842"/>
              <a:gd name="T32" fmla="*/ 3280 w 4618"/>
              <a:gd name="T33" fmla="*/ 659 h 2842"/>
              <a:gd name="T34" fmla="*/ 3187 w 4618"/>
              <a:gd name="T35" fmla="*/ 696 h 2842"/>
              <a:gd name="T36" fmla="*/ 3047 w 4618"/>
              <a:gd name="T37" fmla="*/ 706 h 2842"/>
              <a:gd name="T38" fmla="*/ 2955 w 4618"/>
              <a:gd name="T39" fmla="*/ 715 h 2842"/>
              <a:gd name="T40" fmla="*/ 2852 w 4618"/>
              <a:gd name="T41" fmla="*/ 724 h 2842"/>
              <a:gd name="T42" fmla="*/ 2648 w 4618"/>
              <a:gd name="T43" fmla="*/ 780 h 2842"/>
              <a:gd name="T44" fmla="*/ 2592 w 4618"/>
              <a:gd name="T45" fmla="*/ 789 h 2842"/>
              <a:gd name="T46" fmla="*/ 2509 w 4618"/>
              <a:gd name="T47" fmla="*/ 789 h 2842"/>
              <a:gd name="T48" fmla="*/ 2369 w 4618"/>
              <a:gd name="T49" fmla="*/ 799 h 2842"/>
              <a:gd name="T50" fmla="*/ 2211 w 4618"/>
              <a:gd name="T51" fmla="*/ 826 h 2842"/>
              <a:gd name="T52" fmla="*/ 2118 w 4618"/>
              <a:gd name="T53" fmla="*/ 854 h 2842"/>
              <a:gd name="T54" fmla="*/ 2026 w 4618"/>
              <a:gd name="T55" fmla="*/ 873 h 2842"/>
              <a:gd name="T56" fmla="*/ 1923 w 4618"/>
              <a:gd name="T57" fmla="*/ 873 h 2842"/>
              <a:gd name="T58" fmla="*/ 1803 w 4618"/>
              <a:gd name="T59" fmla="*/ 873 h 2842"/>
              <a:gd name="T60" fmla="*/ 1607 w 4618"/>
              <a:gd name="T61" fmla="*/ 892 h 2842"/>
              <a:gd name="T62" fmla="*/ 1496 w 4618"/>
              <a:gd name="T63" fmla="*/ 901 h 2842"/>
              <a:gd name="T64" fmla="*/ 1440 w 4618"/>
              <a:gd name="T65" fmla="*/ 929 h 2842"/>
              <a:gd name="T66" fmla="*/ 1422 w 4618"/>
              <a:gd name="T67" fmla="*/ 984 h 2842"/>
              <a:gd name="T68" fmla="*/ 1366 w 4618"/>
              <a:gd name="T69" fmla="*/ 994 h 2842"/>
              <a:gd name="T70" fmla="*/ 1301 w 4618"/>
              <a:gd name="T71" fmla="*/ 975 h 2842"/>
              <a:gd name="T72" fmla="*/ 1273 w 4618"/>
              <a:gd name="T73" fmla="*/ 910 h 2842"/>
              <a:gd name="T74" fmla="*/ 1143 w 4618"/>
              <a:gd name="T75" fmla="*/ 892 h 2842"/>
              <a:gd name="T76" fmla="*/ 966 w 4618"/>
              <a:gd name="T77" fmla="*/ 882 h 2842"/>
              <a:gd name="T78" fmla="*/ 799 w 4618"/>
              <a:gd name="T79" fmla="*/ 845 h 2842"/>
              <a:gd name="T80" fmla="*/ 669 w 4618"/>
              <a:gd name="T81" fmla="*/ 808 h 2842"/>
              <a:gd name="T82" fmla="*/ 530 w 4618"/>
              <a:gd name="T83" fmla="*/ 724 h 2842"/>
              <a:gd name="T84" fmla="*/ 400 w 4618"/>
              <a:gd name="T85" fmla="*/ 669 h 2842"/>
              <a:gd name="T86" fmla="*/ 288 w 4618"/>
              <a:gd name="T87" fmla="*/ 659 h 2842"/>
              <a:gd name="T88" fmla="*/ 186 w 4618"/>
              <a:gd name="T89" fmla="*/ 604 h 2842"/>
              <a:gd name="T90" fmla="*/ 0 w 4618"/>
              <a:gd name="T91" fmla="*/ 557 h 2842"/>
              <a:gd name="T92" fmla="*/ 0 w 4618"/>
              <a:gd name="T93" fmla="*/ 650 h 2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18" h="2842">
                <a:moveTo>
                  <a:pt x="0" y="650"/>
                </a:moveTo>
                <a:lnTo>
                  <a:pt x="47" y="2620"/>
                </a:lnTo>
                <a:lnTo>
                  <a:pt x="4618" y="2842"/>
                </a:lnTo>
                <a:lnTo>
                  <a:pt x="4599" y="0"/>
                </a:lnTo>
                <a:lnTo>
                  <a:pt x="4385" y="74"/>
                </a:lnTo>
                <a:lnTo>
                  <a:pt x="4302" y="102"/>
                </a:lnTo>
                <a:lnTo>
                  <a:pt x="4153" y="223"/>
                </a:lnTo>
                <a:lnTo>
                  <a:pt x="4125" y="278"/>
                </a:lnTo>
                <a:lnTo>
                  <a:pt x="4051" y="306"/>
                </a:lnTo>
                <a:lnTo>
                  <a:pt x="3967" y="362"/>
                </a:lnTo>
                <a:lnTo>
                  <a:pt x="3902" y="427"/>
                </a:lnTo>
                <a:lnTo>
                  <a:pt x="3828" y="473"/>
                </a:lnTo>
                <a:lnTo>
                  <a:pt x="3716" y="492"/>
                </a:lnTo>
                <a:lnTo>
                  <a:pt x="3614" y="566"/>
                </a:lnTo>
                <a:lnTo>
                  <a:pt x="3540" y="594"/>
                </a:lnTo>
                <a:lnTo>
                  <a:pt x="3401" y="613"/>
                </a:lnTo>
                <a:lnTo>
                  <a:pt x="3280" y="659"/>
                </a:lnTo>
                <a:lnTo>
                  <a:pt x="3187" y="696"/>
                </a:lnTo>
                <a:lnTo>
                  <a:pt x="3047" y="706"/>
                </a:lnTo>
                <a:lnTo>
                  <a:pt x="2955" y="715"/>
                </a:lnTo>
                <a:lnTo>
                  <a:pt x="2852" y="724"/>
                </a:lnTo>
                <a:lnTo>
                  <a:pt x="2648" y="780"/>
                </a:lnTo>
                <a:lnTo>
                  <a:pt x="2592" y="789"/>
                </a:lnTo>
                <a:lnTo>
                  <a:pt x="2509" y="789"/>
                </a:lnTo>
                <a:lnTo>
                  <a:pt x="2369" y="799"/>
                </a:lnTo>
                <a:lnTo>
                  <a:pt x="2211" y="826"/>
                </a:lnTo>
                <a:lnTo>
                  <a:pt x="2118" y="854"/>
                </a:lnTo>
                <a:lnTo>
                  <a:pt x="2026" y="873"/>
                </a:lnTo>
                <a:lnTo>
                  <a:pt x="1923" y="873"/>
                </a:lnTo>
                <a:lnTo>
                  <a:pt x="1803" y="873"/>
                </a:lnTo>
                <a:lnTo>
                  <a:pt x="1607" y="892"/>
                </a:lnTo>
                <a:lnTo>
                  <a:pt x="1496" y="901"/>
                </a:lnTo>
                <a:lnTo>
                  <a:pt x="1440" y="929"/>
                </a:lnTo>
                <a:lnTo>
                  <a:pt x="1422" y="984"/>
                </a:lnTo>
                <a:lnTo>
                  <a:pt x="1366" y="994"/>
                </a:lnTo>
                <a:lnTo>
                  <a:pt x="1301" y="975"/>
                </a:lnTo>
                <a:lnTo>
                  <a:pt x="1273" y="910"/>
                </a:lnTo>
                <a:lnTo>
                  <a:pt x="1143" y="892"/>
                </a:lnTo>
                <a:lnTo>
                  <a:pt x="966" y="882"/>
                </a:lnTo>
                <a:lnTo>
                  <a:pt x="799" y="845"/>
                </a:lnTo>
                <a:lnTo>
                  <a:pt x="669" y="808"/>
                </a:lnTo>
                <a:lnTo>
                  <a:pt x="530" y="724"/>
                </a:lnTo>
                <a:lnTo>
                  <a:pt x="400" y="669"/>
                </a:lnTo>
                <a:lnTo>
                  <a:pt x="288" y="659"/>
                </a:lnTo>
                <a:lnTo>
                  <a:pt x="186" y="604"/>
                </a:lnTo>
                <a:lnTo>
                  <a:pt x="0" y="557"/>
                </a:lnTo>
                <a:lnTo>
                  <a:pt x="0" y="6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276934" name="AutoShape 6"/>
          <p:cNvSpPr>
            <a:spLocks noChangeArrowheads="1"/>
          </p:cNvSpPr>
          <p:nvPr/>
        </p:nvSpPr>
        <p:spPr bwMode="auto">
          <a:xfrm rot="5400000">
            <a:off x="1753395" y="2710656"/>
            <a:ext cx="692151" cy="6492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5" name="AutoShape 7"/>
          <p:cNvSpPr>
            <a:spLocks noChangeArrowheads="1"/>
          </p:cNvSpPr>
          <p:nvPr/>
        </p:nvSpPr>
        <p:spPr bwMode="auto">
          <a:xfrm rot="16200000" flipH="1">
            <a:off x="7155658" y="2162970"/>
            <a:ext cx="692151" cy="75088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6936" name="AutoShape 8"/>
          <p:cNvSpPr>
            <a:spLocks noChangeArrowheads="1"/>
          </p:cNvSpPr>
          <p:nvPr/>
        </p:nvSpPr>
        <p:spPr bwMode="auto">
          <a:xfrm>
            <a:off x="2919413" y="3038476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37" name="AutoShape 9"/>
          <p:cNvSpPr>
            <a:spLocks noChangeArrowheads="1"/>
          </p:cNvSpPr>
          <p:nvPr/>
        </p:nvSpPr>
        <p:spPr bwMode="auto">
          <a:xfrm>
            <a:off x="3822702" y="30448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38" name="AutoShape 10"/>
          <p:cNvSpPr>
            <a:spLocks noChangeArrowheads="1"/>
          </p:cNvSpPr>
          <p:nvPr/>
        </p:nvSpPr>
        <p:spPr bwMode="auto">
          <a:xfrm>
            <a:off x="4343402" y="2974976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8" name="Freeform 20"/>
          <p:cNvSpPr>
            <a:spLocks/>
          </p:cNvSpPr>
          <p:nvPr/>
        </p:nvSpPr>
        <p:spPr bwMode="auto">
          <a:xfrm>
            <a:off x="1816100" y="3124200"/>
            <a:ext cx="6159500" cy="2997200"/>
          </a:xfrm>
          <a:custGeom>
            <a:avLst/>
            <a:gdLst>
              <a:gd name="T0" fmla="*/ 0 w 3880"/>
              <a:gd name="T1" fmla="*/ 192 h 1888"/>
              <a:gd name="T2" fmla="*/ 0 w 3880"/>
              <a:gd name="T3" fmla="*/ 1888 h 1888"/>
              <a:gd name="T4" fmla="*/ 3800 w 3880"/>
              <a:gd name="T5" fmla="*/ 1848 h 1888"/>
              <a:gd name="T6" fmla="*/ 3880 w 3880"/>
              <a:gd name="T7" fmla="*/ 0 h 1888"/>
              <a:gd name="T8" fmla="*/ 1096 w 3880"/>
              <a:gd name="T9" fmla="*/ 288 h 1888"/>
              <a:gd name="T10" fmla="*/ 960 w 3880"/>
              <a:gd name="T11" fmla="*/ 288 h 1888"/>
              <a:gd name="T12" fmla="*/ 0 w 3880"/>
              <a:gd name="T13" fmla="*/ 192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80" h="1888">
                <a:moveTo>
                  <a:pt x="0" y="192"/>
                </a:moveTo>
                <a:lnTo>
                  <a:pt x="0" y="1888"/>
                </a:lnTo>
                <a:lnTo>
                  <a:pt x="3800" y="1848"/>
                </a:lnTo>
                <a:lnTo>
                  <a:pt x="3880" y="0"/>
                </a:lnTo>
                <a:lnTo>
                  <a:pt x="1096" y="288"/>
                </a:lnTo>
                <a:lnTo>
                  <a:pt x="960" y="288"/>
                </a:lnTo>
                <a:lnTo>
                  <a:pt x="0" y="192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39" name="AutoShape 11"/>
          <p:cNvSpPr>
            <a:spLocks noChangeArrowheads="1"/>
          </p:cNvSpPr>
          <p:nvPr/>
        </p:nvSpPr>
        <p:spPr bwMode="auto">
          <a:xfrm>
            <a:off x="4938713" y="2876551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0" name="AutoShape 12"/>
          <p:cNvSpPr>
            <a:spLocks noChangeArrowheads="1"/>
          </p:cNvSpPr>
          <p:nvPr/>
        </p:nvSpPr>
        <p:spPr bwMode="auto">
          <a:xfrm>
            <a:off x="5400677" y="2808289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1" name="AutoShape 13"/>
          <p:cNvSpPr>
            <a:spLocks noChangeArrowheads="1"/>
          </p:cNvSpPr>
          <p:nvPr/>
        </p:nvSpPr>
        <p:spPr bwMode="auto">
          <a:xfrm>
            <a:off x="5951538" y="2754313"/>
            <a:ext cx="163512" cy="295275"/>
          </a:xfrm>
          <a:prstGeom prst="downArrow">
            <a:avLst>
              <a:gd name="adj1" fmla="val 50000"/>
              <a:gd name="adj2" fmla="val 45146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2" name="AutoShape 14"/>
          <p:cNvSpPr>
            <a:spLocks noChangeArrowheads="1"/>
          </p:cNvSpPr>
          <p:nvPr/>
        </p:nvSpPr>
        <p:spPr bwMode="auto">
          <a:xfrm>
            <a:off x="6530977" y="2625725"/>
            <a:ext cx="163513" cy="295275"/>
          </a:xfrm>
          <a:prstGeom prst="downArrow">
            <a:avLst>
              <a:gd name="adj1" fmla="val 50000"/>
              <a:gd name="adj2" fmla="val 45145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76943" name="Freeform 15"/>
          <p:cNvSpPr>
            <a:spLocks/>
          </p:cNvSpPr>
          <p:nvPr/>
        </p:nvSpPr>
        <p:spPr bwMode="auto">
          <a:xfrm>
            <a:off x="3333750" y="3581400"/>
            <a:ext cx="234950" cy="152400"/>
          </a:xfrm>
          <a:custGeom>
            <a:avLst/>
            <a:gdLst>
              <a:gd name="T0" fmla="*/ 0 w 148"/>
              <a:gd name="T1" fmla="*/ 0 h 96"/>
              <a:gd name="T2" fmla="*/ 8 w 148"/>
              <a:gd name="T3" fmla="*/ 32 h 96"/>
              <a:gd name="T4" fmla="*/ 44 w 148"/>
              <a:gd name="T5" fmla="*/ 92 h 96"/>
              <a:gd name="T6" fmla="*/ 68 w 148"/>
              <a:gd name="T7" fmla="*/ 92 h 96"/>
              <a:gd name="T8" fmla="*/ 112 w 148"/>
              <a:gd name="T9" fmla="*/ 96 h 96"/>
              <a:gd name="T10" fmla="*/ 128 w 148"/>
              <a:gd name="T11" fmla="*/ 76 h 96"/>
              <a:gd name="T12" fmla="*/ 136 w 148"/>
              <a:gd name="T13" fmla="*/ 32 h 96"/>
              <a:gd name="T14" fmla="*/ 148 w 148"/>
              <a:gd name="T15" fmla="*/ 0 h 96"/>
              <a:gd name="T16" fmla="*/ 0 w 148"/>
              <a:gd name="T1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96">
                <a:moveTo>
                  <a:pt x="0" y="0"/>
                </a:moveTo>
                <a:lnTo>
                  <a:pt x="8" y="32"/>
                </a:lnTo>
                <a:lnTo>
                  <a:pt x="44" y="92"/>
                </a:lnTo>
                <a:lnTo>
                  <a:pt x="68" y="92"/>
                </a:lnTo>
                <a:lnTo>
                  <a:pt x="112" y="96"/>
                </a:lnTo>
                <a:lnTo>
                  <a:pt x="128" y="76"/>
                </a:lnTo>
                <a:lnTo>
                  <a:pt x="136" y="32"/>
                </a:lnTo>
                <a:lnTo>
                  <a:pt x="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4" name="Freeform 16"/>
          <p:cNvSpPr>
            <a:spLocks/>
          </p:cNvSpPr>
          <p:nvPr/>
        </p:nvSpPr>
        <p:spPr bwMode="auto">
          <a:xfrm>
            <a:off x="6623050" y="3086101"/>
            <a:ext cx="63500" cy="1905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5" name="Freeform 17"/>
          <p:cNvSpPr>
            <a:spLocks/>
          </p:cNvSpPr>
          <p:nvPr/>
        </p:nvSpPr>
        <p:spPr bwMode="auto">
          <a:xfrm>
            <a:off x="7042150" y="29464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6" name="Freeform 18"/>
          <p:cNvSpPr>
            <a:spLocks/>
          </p:cNvSpPr>
          <p:nvPr/>
        </p:nvSpPr>
        <p:spPr bwMode="auto">
          <a:xfrm>
            <a:off x="5492750" y="3314700"/>
            <a:ext cx="63500" cy="1270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47" name="Freeform 19"/>
          <p:cNvSpPr>
            <a:spLocks/>
          </p:cNvSpPr>
          <p:nvPr/>
        </p:nvSpPr>
        <p:spPr bwMode="auto">
          <a:xfrm>
            <a:off x="2470150" y="3390900"/>
            <a:ext cx="127000" cy="203200"/>
          </a:xfrm>
          <a:custGeom>
            <a:avLst/>
            <a:gdLst>
              <a:gd name="T0" fmla="*/ 28 w 88"/>
              <a:gd name="T1" fmla="*/ 0 h 272"/>
              <a:gd name="T2" fmla="*/ 60 w 88"/>
              <a:gd name="T3" fmla="*/ 56 h 272"/>
              <a:gd name="T4" fmla="*/ 28 w 88"/>
              <a:gd name="T5" fmla="*/ 104 h 272"/>
              <a:gd name="T6" fmla="*/ 68 w 88"/>
              <a:gd name="T7" fmla="*/ 176 h 272"/>
              <a:gd name="T8" fmla="*/ 44 w 88"/>
              <a:gd name="T9" fmla="*/ 192 h 272"/>
              <a:gd name="T10" fmla="*/ 20 w 88"/>
              <a:gd name="T11" fmla="*/ 200 h 272"/>
              <a:gd name="T12" fmla="*/ 28 w 88"/>
              <a:gd name="T13" fmla="*/ 232 h 272"/>
              <a:gd name="T14" fmla="*/ 28 w 88"/>
              <a:gd name="T1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" h="272">
                <a:moveTo>
                  <a:pt x="28" y="0"/>
                </a:moveTo>
                <a:cubicBezTo>
                  <a:pt x="0" y="42"/>
                  <a:pt x="20" y="43"/>
                  <a:pt x="60" y="56"/>
                </a:cubicBezTo>
                <a:cubicBezTo>
                  <a:pt x="88" y="98"/>
                  <a:pt x="67" y="91"/>
                  <a:pt x="28" y="104"/>
                </a:cubicBezTo>
                <a:cubicBezTo>
                  <a:pt x="37" y="130"/>
                  <a:pt x="68" y="176"/>
                  <a:pt x="68" y="176"/>
                </a:cubicBezTo>
                <a:cubicBezTo>
                  <a:pt x="60" y="181"/>
                  <a:pt x="53" y="188"/>
                  <a:pt x="44" y="192"/>
                </a:cubicBezTo>
                <a:cubicBezTo>
                  <a:pt x="36" y="196"/>
                  <a:pt x="23" y="192"/>
                  <a:pt x="20" y="200"/>
                </a:cubicBezTo>
                <a:cubicBezTo>
                  <a:pt x="16" y="210"/>
                  <a:pt x="27" y="221"/>
                  <a:pt x="28" y="232"/>
                </a:cubicBezTo>
                <a:cubicBezTo>
                  <a:pt x="29" y="245"/>
                  <a:pt x="28" y="259"/>
                  <a:pt x="28" y="272"/>
                </a:cubicBez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33" name="Freeform 5"/>
          <p:cNvSpPr>
            <a:spLocks/>
          </p:cNvSpPr>
          <p:nvPr/>
        </p:nvSpPr>
        <p:spPr bwMode="auto">
          <a:xfrm>
            <a:off x="708025" y="722314"/>
            <a:ext cx="8318500" cy="6018212"/>
          </a:xfrm>
          <a:custGeom>
            <a:avLst/>
            <a:gdLst>
              <a:gd name="T0" fmla="*/ 0 w 5240"/>
              <a:gd name="T1" fmla="*/ 864 h 3791"/>
              <a:gd name="T2" fmla="*/ 0 w 5240"/>
              <a:gd name="T3" fmla="*/ 3791 h 3791"/>
              <a:gd name="T4" fmla="*/ 5240 w 5240"/>
              <a:gd name="T5" fmla="*/ 3791 h 3791"/>
              <a:gd name="T6" fmla="*/ 5240 w 5240"/>
              <a:gd name="T7" fmla="*/ 0 h 3791"/>
              <a:gd name="T8" fmla="*/ 5128 w 5240"/>
              <a:gd name="T9" fmla="*/ 56 h 3791"/>
              <a:gd name="T10" fmla="*/ 5045 w 5240"/>
              <a:gd name="T11" fmla="*/ 223 h 3791"/>
              <a:gd name="T12" fmla="*/ 4989 w 5240"/>
              <a:gd name="T13" fmla="*/ 335 h 3791"/>
              <a:gd name="T14" fmla="*/ 4980 w 5240"/>
              <a:gd name="T15" fmla="*/ 465 h 3791"/>
              <a:gd name="T16" fmla="*/ 4859 w 5240"/>
              <a:gd name="T17" fmla="*/ 539 h 3791"/>
              <a:gd name="T18" fmla="*/ 4859 w 5240"/>
              <a:gd name="T19" fmla="*/ 632 h 3791"/>
              <a:gd name="T20" fmla="*/ 4710 w 5240"/>
              <a:gd name="T21" fmla="*/ 716 h 3791"/>
              <a:gd name="T22" fmla="*/ 4673 w 5240"/>
              <a:gd name="T23" fmla="*/ 771 h 3791"/>
              <a:gd name="T24" fmla="*/ 4673 w 5240"/>
              <a:gd name="T25" fmla="*/ 827 h 3791"/>
              <a:gd name="T26" fmla="*/ 4552 w 5240"/>
              <a:gd name="T27" fmla="*/ 929 h 3791"/>
              <a:gd name="T28" fmla="*/ 4515 w 5240"/>
              <a:gd name="T29" fmla="*/ 1013 h 3791"/>
              <a:gd name="T30" fmla="*/ 4487 w 5240"/>
              <a:gd name="T31" fmla="*/ 1134 h 3791"/>
              <a:gd name="T32" fmla="*/ 4283 w 5240"/>
              <a:gd name="T33" fmla="*/ 1515 h 3791"/>
              <a:gd name="T34" fmla="*/ 4283 w 5240"/>
              <a:gd name="T35" fmla="*/ 1589 h 3791"/>
              <a:gd name="T36" fmla="*/ 4273 w 5240"/>
              <a:gd name="T37" fmla="*/ 1672 h 3791"/>
              <a:gd name="T38" fmla="*/ 4190 w 5240"/>
              <a:gd name="T39" fmla="*/ 1895 h 3791"/>
              <a:gd name="T40" fmla="*/ 4060 w 5240"/>
              <a:gd name="T41" fmla="*/ 1988 h 3791"/>
              <a:gd name="T42" fmla="*/ 3976 w 5240"/>
              <a:gd name="T43" fmla="*/ 2063 h 3791"/>
              <a:gd name="T44" fmla="*/ 3930 w 5240"/>
              <a:gd name="T45" fmla="*/ 2109 h 3791"/>
              <a:gd name="T46" fmla="*/ 3855 w 5240"/>
              <a:gd name="T47" fmla="*/ 2193 h 3791"/>
              <a:gd name="T48" fmla="*/ 3837 w 5240"/>
              <a:gd name="T49" fmla="*/ 2267 h 3791"/>
              <a:gd name="T50" fmla="*/ 3781 w 5240"/>
              <a:gd name="T51" fmla="*/ 2369 h 3791"/>
              <a:gd name="T52" fmla="*/ 3735 w 5240"/>
              <a:gd name="T53" fmla="*/ 2536 h 3791"/>
              <a:gd name="T54" fmla="*/ 3595 w 5240"/>
              <a:gd name="T55" fmla="*/ 2704 h 3791"/>
              <a:gd name="T56" fmla="*/ 3502 w 5240"/>
              <a:gd name="T57" fmla="*/ 2815 h 3791"/>
              <a:gd name="T58" fmla="*/ 3354 w 5240"/>
              <a:gd name="T59" fmla="*/ 2899 h 3791"/>
              <a:gd name="T60" fmla="*/ 3242 w 5240"/>
              <a:gd name="T61" fmla="*/ 2955 h 3791"/>
              <a:gd name="T62" fmla="*/ 3103 w 5240"/>
              <a:gd name="T63" fmla="*/ 3010 h 3791"/>
              <a:gd name="T64" fmla="*/ 2861 w 5240"/>
              <a:gd name="T65" fmla="*/ 3029 h 3791"/>
              <a:gd name="T66" fmla="*/ 2731 w 5240"/>
              <a:gd name="T67" fmla="*/ 3085 h 3791"/>
              <a:gd name="T68" fmla="*/ 2471 w 5240"/>
              <a:gd name="T69" fmla="*/ 3057 h 3791"/>
              <a:gd name="T70" fmla="*/ 2230 w 5240"/>
              <a:gd name="T71" fmla="*/ 2992 h 3791"/>
              <a:gd name="T72" fmla="*/ 2044 w 5240"/>
              <a:gd name="T73" fmla="*/ 2945 h 3791"/>
              <a:gd name="T74" fmla="*/ 1904 w 5240"/>
              <a:gd name="T75" fmla="*/ 2852 h 3791"/>
              <a:gd name="T76" fmla="*/ 1681 w 5240"/>
              <a:gd name="T77" fmla="*/ 2722 h 3791"/>
              <a:gd name="T78" fmla="*/ 1635 w 5240"/>
              <a:gd name="T79" fmla="*/ 2592 h 3791"/>
              <a:gd name="T80" fmla="*/ 1505 w 5240"/>
              <a:gd name="T81" fmla="*/ 2490 h 3791"/>
              <a:gd name="T82" fmla="*/ 1384 w 5240"/>
              <a:gd name="T83" fmla="*/ 2434 h 3791"/>
              <a:gd name="T84" fmla="*/ 1347 w 5240"/>
              <a:gd name="T85" fmla="*/ 2388 h 3791"/>
              <a:gd name="T86" fmla="*/ 1245 w 5240"/>
              <a:gd name="T87" fmla="*/ 2286 h 3791"/>
              <a:gd name="T88" fmla="*/ 1189 w 5240"/>
              <a:gd name="T89" fmla="*/ 2211 h 3791"/>
              <a:gd name="T90" fmla="*/ 1152 w 5240"/>
              <a:gd name="T91" fmla="*/ 2118 h 3791"/>
              <a:gd name="T92" fmla="*/ 1115 w 5240"/>
              <a:gd name="T93" fmla="*/ 2053 h 3791"/>
              <a:gd name="T94" fmla="*/ 1096 w 5240"/>
              <a:gd name="T95" fmla="*/ 1988 h 3791"/>
              <a:gd name="T96" fmla="*/ 1050 w 5240"/>
              <a:gd name="T97" fmla="*/ 1933 h 3791"/>
              <a:gd name="T98" fmla="*/ 975 w 5240"/>
              <a:gd name="T99" fmla="*/ 1858 h 3791"/>
              <a:gd name="T100" fmla="*/ 910 w 5240"/>
              <a:gd name="T101" fmla="*/ 1812 h 3791"/>
              <a:gd name="T102" fmla="*/ 817 w 5240"/>
              <a:gd name="T103" fmla="*/ 1710 h 3791"/>
              <a:gd name="T104" fmla="*/ 715 w 5240"/>
              <a:gd name="T105" fmla="*/ 1589 h 3791"/>
              <a:gd name="T106" fmla="*/ 678 w 5240"/>
              <a:gd name="T107" fmla="*/ 1487 h 3791"/>
              <a:gd name="T108" fmla="*/ 585 w 5240"/>
              <a:gd name="T109" fmla="*/ 1375 h 3791"/>
              <a:gd name="T110" fmla="*/ 362 w 5240"/>
              <a:gd name="T111" fmla="*/ 1254 h 3791"/>
              <a:gd name="T112" fmla="*/ 288 w 5240"/>
              <a:gd name="T113" fmla="*/ 1143 h 3791"/>
              <a:gd name="T114" fmla="*/ 186 w 5240"/>
              <a:gd name="T115" fmla="*/ 985 h 3791"/>
              <a:gd name="T116" fmla="*/ 102 w 5240"/>
              <a:gd name="T117" fmla="*/ 920 h 3791"/>
              <a:gd name="T118" fmla="*/ 0 w 5240"/>
              <a:gd name="T119" fmla="*/ 864 h 3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40" h="3791">
                <a:moveTo>
                  <a:pt x="0" y="864"/>
                </a:moveTo>
                <a:lnTo>
                  <a:pt x="0" y="3791"/>
                </a:lnTo>
                <a:lnTo>
                  <a:pt x="5240" y="3791"/>
                </a:lnTo>
                <a:lnTo>
                  <a:pt x="5240" y="0"/>
                </a:lnTo>
                <a:lnTo>
                  <a:pt x="5128" y="56"/>
                </a:lnTo>
                <a:lnTo>
                  <a:pt x="5045" y="223"/>
                </a:lnTo>
                <a:lnTo>
                  <a:pt x="4989" y="335"/>
                </a:lnTo>
                <a:lnTo>
                  <a:pt x="4980" y="465"/>
                </a:lnTo>
                <a:lnTo>
                  <a:pt x="4859" y="539"/>
                </a:lnTo>
                <a:lnTo>
                  <a:pt x="4859" y="632"/>
                </a:lnTo>
                <a:lnTo>
                  <a:pt x="4710" y="716"/>
                </a:lnTo>
                <a:lnTo>
                  <a:pt x="4673" y="771"/>
                </a:lnTo>
                <a:lnTo>
                  <a:pt x="4673" y="827"/>
                </a:lnTo>
                <a:lnTo>
                  <a:pt x="4552" y="929"/>
                </a:lnTo>
                <a:lnTo>
                  <a:pt x="4515" y="1013"/>
                </a:lnTo>
                <a:lnTo>
                  <a:pt x="4487" y="1134"/>
                </a:lnTo>
                <a:lnTo>
                  <a:pt x="4283" y="1515"/>
                </a:lnTo>
                <a:lnTo>
                  <a:pt x="4283" y="1589"/>
                </a:lnTo>
                <a:lnTo>
                  <a:pt x="4273" y="1672"/>
                </a:lnTo>
                <a:lnTo>
                  <a:pt x="4190" y="1895"/>
                </a:lnTo>
                <a:lnTo>
                  <a:pt x="4060" y="1988"/>
                </a:lnTo>
                <a:lnTo>
                  <a:pt x="3976" y="2063"/>
                </a:lnTo>
                <a:lnTo>
                  <a:pt x="3930" y="2109"/>
                </a:lnTo>
                <a:lnTo>
                  <a:pt x="3855" y="2193"/>
                </a:lnTo>
                <a:lnTo>
                  <a:pt x="3837" y="2267"/>
                </a:lnTo>
                <a:lnTo>
                  <a:pt x="3781" y="2369"/>
                </a:lnTo>
                <a:lnTo>
                  <a:pt x="3735" y="2536"/>
                </a:lnTo>
                <a:lnTo>
                  <a:pt x="3595" y="2704"/>
                </a:lnTo>
                <a:lnTo>
                  <a:pt x="3502" y="2815"/>
                </a:lnTo>
                <a:lnTo>
                  <a:pt x="3354" y="2899"/>
                </a:lnTo>
                <a:lnTo>
                  <a:pt x="3242" y="2955"/>
                </a:lnTo>
                <a:lnTo>
                  <a:pt x="3103" y="3010"/>
                </a:lnTo>
                <a:lnTo>
                  <a:pt x="2861" y="3029"/>
                </a:lnTo>
                <a:lnTo>
                  <a:pt x="2731" y="3085"/>
                </a:lnTo>
                <a:lnTo>
                  <a:pt x="2471" y="3057"/>
                </a:lnTo>
                <a:lnTo>
                  <a:pt x="2230" y="2992"/>
                </a:lnTo>
                <a:lnTo>
                  <a:pt x="2044" y="2945"/>
                </a:lnTo>
                <a:lnTo>
                  <a:pt x="1904" y="2852"/>
                </a:lnTo>
                <a:lnTo>
                  <a:pt x="1681" y="2722"/>
                </a:lnTo>
                <a:lnTo>
                  <a:pt x="1635" y="2592"/>
                </a:lnTo>
                <a:lnTo>
                  <a:pt x="1505" y="2490"/>
                </a:lnTo>
                <a:lnTo>
                  <a:pt x="1384" y="2434"/>
                </a:lnTo>
                <a:lnTo>
                  <a:pt x="1347" y="2388"/>
                </a:lnTo>
                <a:lnTo>
                  <a:pt x="1245" y="2286"/>
                </a:lnTo>
                <a:lnTo>
                  <a:pt x="1189" y="2211"/>
                </a:lnTo>
                <a:lnTo>
                  <a:pt x="1152" y="2118"/>
                </a:lnTo>
                <a:lnTo>
                  <a:pt x="1115" y="2053"/>
                </a:lnTo>
                <a:lnTo>
                  <a:pt x="1096" y="1988"/>
                </a:lnTo>
                <a:lnTo>
                  <a:pt x="1050" y="1933"/>
                </a:lnTo>
                <a:lnTo>
                  <a:pt x="975" y="1858"/>
                </a:lnTo>
                <a:lnTo>
                  <a:pt x="910" y="1812"/>
                </a:lnTo>
                <a:lnTo>
                  <a:pt x="817" y="1710"/>
                </a:lnTo>
                <a:lnTo>
                  <a:pt x="715" y="1589"/>
                </a:lnTo>
                <a:lnTo>
                  <a:pt x="678" y="1487"/>
                </a:lnTo>
                <a:lnTo>
                  <a:pt x="585" y="1375"/>
                </a:lnTo>
                <a:lnTo>
                  <a:pt x="362" y="1254"/>
                </a:lnTo>
                <a:lnTo>
                  <a:pt x="288" y="1143"/>
                </a:lnTo>
                <a:lnTo>
                  <a:pt x="186" y="985"/>
                </a:lnTo>
                <a:lnTo>
                  <a:pt x="102" y="920"/>
                </a:lnTo>
                <a:lnTo>
                  <a:pt x="0" y="864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2" name="Freeform 24"/>
          <p:cNvSpPr>
            <a:spLocks/>
          </p:cNvSpPr>
          <p:nvPr/>
        </p:nvSpPr>
        <p:spPr bwMode="auto">
          <a:xfrm>
            <a:off x="2825750" y="3621090"/>
            <a:ext cx="490538" cy="333375"/>
          </a:xfrm>
          <a:custGeom>
            <a:avLst/>
            <a:gdLst>
              <a:gd name="T0" fmla="*/ 0 w 309"/>
              <a:gd name="T1" fmla="*/ 0 h 210"/>
              <a:gd name="T2" fmla="*/ 128 w 309"/>
              <a:gd name="T3" fmla="*/ 192 h 210"/>
              <a:gd name="T4" fmla="*/ 309 w 309"/>
              <a:gd name="T5" fmla="*/ 1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9" h="210">
                <a:moveTo>
                  <a:pt x="0" y="0"/>
                </a:moveTo>
                <a:cubicBezTo>
                  <a:pt x="38" y="87"/>
                  <a:pt x="77" y="174"/>
                  <a:pt x="128" y="192"/>
                </a:cubicBezTo>
                <a:cubicBezTo>
                  <a:pt x="179" y="210"/>
                  <a:pt x="244" y="160"/>
                  <a:pt x="309" y="11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3" name="Freeform 25"/>
          <p:cNvSpPr>
            <a:spLocks/>
          </p:cNvSpPr>
          <p:nvPr/>
        </p:nvSpPr>
        <p:spPr bwMode="auto">
          <a:xfrm>
            <a:off x="2392365" y="3630614"/>
            <a:ext cx="1127125" cy="809625"/>
          </a:xfrm>
          <a:custGeom>
            <a:avLst/>
            <a:gdLst>
              <a:gd name="T0" fmla="*/ 0 w 710"/>
              <a:gd name="T1" fmla="*/ 0 h 510"/>
              <a:gd name="T2" fmla="*/ 273 w 710"/>
              <a:gd name="T3" fmla="*/ 389 h 510"/>
              <a:gd name="T4" fmla="*/ 564 w 710"/>
              <a:gd name="T5" fmla="*/ 506 h 510"/>
              <a:gd name="T6" fmla="*/ 686 w 710"/>
              <a:gd name="T7" fmla="*/ 413 h 510"/>
              <a:gd name="T8" fmla="*/ 710 w 710"/>
              <a:gd name="T9" fmla="*/ 19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0" h="510">
                <a:moveTo>
                  <a:pt x="0" y="0"/>
                </a:moveTo>
                <a:cubicBezTo>
                  <a:pt x="89" y="152"/>
                  <a:pt x="179" y="305"/>
                  <a:pt x="273" y="389"/>
                </a:cubicBezTo>
                <a:cubicBezTo>
                  <a:pt x="367" y="473"/>
                  <a:pt x="495" y="502"/>
                  <a:pt x="564" y="506"/>
                </a:cubicBezTo>
                <a:cubicBezTo>
                  <a:pt x="633" y="510"/>
                  <a:pt x="662" y="465"/>
                  <a:pt x="686" y="413"/>
                </a:cubicBezTo>
                <a:cubicBezTo>
                  <a:pt x="710" y="361"/>
                  <a:pt x="710" y="276"/>
                  <a:pt x="710" y="19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4" name="Freeform 26"/>
          <p:cNvSpPr>
            <a:spLocks/>
          </p:cNvSpPr>
          <p:nvPr/>
        </p:nvSpPr>
        <p:spPr bwMode="auto">
          <a:xfrm>
            <a:off x="3592515" y="3343275"/>
            <a:ext cx="3602037" cy="1868488"/>
          </a:xfrm>
          <a:custGeom>
            <a:avLst/>
            <a:gdLst>
              <a:gd name="T0" fmla="*/ 2269 w 2269"/>
              <a:gd name="T1" fmla="*/ 0 h 1177"/>
              <a:gd name="T2" fmla="*/ 2089 w 2269"/>
              <a:gd name="T3" fmla="*/ 239 h 1177"/>
              <a:gd name="T4" fmla="*/ 1932 w 2269"/>
              <a:gd name="T5" fmla="*/ 332 h 1177"/>
              <a:gd name="T6" fmla="*/ 1798 w 2269"/>
              <a:gd name="T7" fmla="*/ 501 h 1177"/>
              <a:gd name="T8" fmla="*/ 1530 w 2269"/>
              <a:gd name="T9" fmla="*/ 896 h 1177"/>
              <a:gd name="T10" fmla="*/ 972 w 2269"/>
              <a:gd name="T11" fmla="*/ 1117 h 1177"/>
              <a:gd name="T12" fmla="*/ 413 w 2269"/>
              <a:gd name="T13" fmla="*/ 1146 h 1177"/>
              <a:gd name="T14" fmla="*/ 105 w 2269"/>
              <a:gd name="T15" fmla="*/ 931 h 1177"/>
              <a:gd name="T16" fmla="*/ 0 w 2269"/>
              <a:gd name="T17" fmla="*/ 599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9" h="1177">
                <a:moveTo>
                  <a:pt x="2269" y="0"/>
                </a:moveTo>
                <a:cubicBezTo>
                  <a:pt x="2207" y="92"/>
                  <a:pt x="2145" y="184"/>
                  <a:pt x="2089" y="239"/>
                </a:cubicBezTo>
                <a:cubicBezTo>
                  <a:pt x="2033" y="294"/>
                  <a:pt x="1981" y="288"/>
                  <a:pt x="1932" y="332"/>
                </a:cubicBezTo>
                <a:cubicBezTo>
                  <a:pt x="1883" y="376"/>
                  <a:pt x="1865" y="407"/>
                  <a:pt x="1798" y="501"/>
                </a:cubicBezTo>
                <a:cubicBezTo>
                  <a:pt x="1731" y="595"/>
                  <a:pt x="1668" y="793"/>
                  <a:pt x="1530" y="896"/>
                </a:cubicBezTo>
                <a:cubicBezTo>
                  <a:pt x="1392" y="999"/>
                  <a:pt x="1158" y="1075"/>
                  <a:pt x="972" y="1117"/>
                </a:cubicBezTo>
                <a:cubicBezTo>
                  <a:pt x="786" y="1159"/>
                  <a:pt x="557" y="1177"/>
                  <a:pt x="413" y="1146"/>
                </a:cubicBezTo>
                <a:cubicBezTo>
                  <a:pt x="269" y="1115"/>
                  <a:pt x="174" y="1022"/>
                  <a:pt x="105" y="931"/>
                </a:cubicBezTo>
                <a:cubicBezTo>
                  <a:pt x="36" y="840"/>
                  <a:pt x="18" y="719"/>
                  <a:pt x="0" y="599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5" name="Freeform 27"/>
          <p:cNvSpPr>
            <a:spLocks/>
          </p:cNvSpPr>
          <p:nvPr/>
        </p:nvSpPr>
        <p:spPr bwMode="auto">
          <a:xfrm>
            <a:off x="3630615" y="3463925"/>
            <a:ext cx="2484437" cy="919163"/>
          </a:xfrm>
          <a:custGeom>
            <a:avLst/>
            <a:gdLst>
              <a:gd name="T0" fmla="*/ 1565 w 1565"/>
              <a:gd name="T1" fmla="*/ 0 h 579"/>
              <a:gd name="T2" fmla="*/ 1309 w 1565"/>
              <a:gd name="T3" fmla="*/ 279 h 579"/>
              <a:gd name="T4" fmla="*/ 971 w 1565"/>
              <a:gd name="T5" fmla="*/ 489 h 579"/>
              <a:gd name="T6" fmla="*/ 599 w 1565"/>
              <a:gd name="T7" fmla="*/ 576 h 579"/>
              <a:gd name="T8" fmla="*/ 285 w 1565"/>
              <a:gd name="T9" fmla="*/ 506 h 579"/>
              <a:gd name="T10" fmla="*/ 0 w 1565"/>
              <a:gd name="T11" fmla="*/ 262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5" h="579">
                <a:moveTo>
                  <a:pt x="1565" y="0"/>
                </a:moveTo>
                <a:cubicBezTo>
                  <a:pt x="1486" y="99"/>
                  <a:pt x="1408" y="198"/>
                  <a:pt x="1309" y="279"/>
                </a:cubicBezTo>
                <a:cubicBezTo>
                  <a:pt x="1210" y="360"/>
                  <a:pt x="1089" y="440"/>
                  <a:pt x="971" y="489"/>
                </a:cubicBezTo>
                <a:cubicBezTo>
                  <a:pt x="853" y="538"/>
                  <a:pt x="713" y="573"/>
                  <a:pt x="599" y="576"/>
                </a:cubicBezTo>
                <a:cubicBezTo>
                  <a:pt x="485" y="579"/>
                  <a:pt x="385" y="558"/>
                  <a:pt x="285" y="506"/>
                </a:cubicBezTo>
                <a:cubicBezTo>
                  <a:pt x="185" y="454"/>
                  <a:pt x="92" y="358"/>
                  <a:pt x="0" y="262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6956" name="Freeform 28"/>
          <p:cNvSpPr>
            <a:spLocks/>
          </p:cNvSpPr>
          <p:nvPr/>
        </p:nvSpPr>
        <p:spPr bwMode="auto">
          <a:xfrm>
            <a:off x="3694115" y="3519490"/>
            <a:ext cx="1330325" cy="319087"/>
          </a:xfrm>
          <a:custGeom>
            <a:avLst/>
            <a:gdLst>
              <a:gd name="T0" fmla="*/ 838 w 838"/>
              <a:gd name="T1" fmla="*/ 0 h 201"/>
              <a:gd name="T2" fmla="*/ 559 w 838"/>
              <a:gd name="T3" fmla="*/ 180 h 201"/>
              <a:gd name="T4" fmla="*/ 0 w 838"/>
              <a:gd name="T5" fmla="*/ 12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8" h="201">
                <a:moveTo>
                  <a:pt x="838" y="0"/>
                </a:moveTo>
                <a:cubicBezTo>
                  <a:pt x="768" y="79"/>
                  <a:pt x="699" y="159"/>
                  <a:pt x="559" y="180"/>
                </a:cubicBezTo>
                <a:cubicBezTo>
                  <a:pt x="419" y="201"/>
                  <a:pt x="209" y="164"/>
                  <a:pt x="0" y="128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Climate station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Precipitation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Temperature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Humidity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Wind speed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Cloud Cover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Streamflow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USGS Fort Jones Gauge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RCD Gauges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Land use data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CADWR land use survey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Groundwater levels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DWR</a:t>
            </a:r>
          </a:p>
          <a:p>
            <a:r>
              <a:rPr lang="en-US" dirty="0"/>
              <a:t>Soil Data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5" cy="57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" y="4809327"/>
            <a:ext cx="1778366" cy="195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5" y="1180610"/>
            <a:ext cx="3631346" cy="469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990601"/>
            <a:ext cx="47244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Scott Valley</a:t>
            </a:r>
          </a:p>
          <a:p>
            <a:pPr lvl="1"/>
            <a:r>
              <a:rPr lang="en-US" sz="2400" dirty="0"/>
              <a:t>Watershed: 2,100 km</a:t>
            </a:r>
            <a:r>
              <a:rPr lang="en-US" sz="2400" baseline="30000" dirty="0"/>
              <a:t>2</a:t>
            </a:r>
            <a:r>
              <a:rPr lang="en-US" sz="2400" dirty="0"/>
              <a:t> (800 mi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pPr lvl="2"/>
            <a:r>
              <a:rPr lang="en-US" sz="2200" dirty="0"/>
              <a:t>Valley: 200 km</a:t>
            </a:r>
            <a:r>
              <a:rPr lang="en-US" sz="2200" baseline="30000" dirty="0"/>
              <a:t>2 </a:t>
            </a:r>
            <a:r>
              <a:rPr lang="en-US" sz="2200" dirty="0"/>
              <a:t>(77 mi</a:t>
            </a:r>
            <a:r>
              <a:rPr lang="en-US" sz="2200" baseline="30000" dirty="0"/>
              <a:t>2</a:t>
            </a:r>
            <a:r>
              <a:rPr lang="en-US" sz="2200" dirty="0"/>
              <a:t> = 50k ac)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Mediterranean Climate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Wet winters and dry summers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“Bathtub” style sedimentary basin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Up to 76 m (250 </a:t>
            </a:r>
            <a:r>
              <a:rPr lang="en-US" dirty="0" err="1">
                <a:solidFill>
                  <a:schemeClr val="bg1"/>
                </a:solidFill>
              </a:rPr>
              <a:t>ft</a:t>
            </a:r>
            <a:r>
              <a:rPr lang="en-US" dirty="0">
                <a:solidFill>
                  <a:schemeClr val="bg1"/>
                </a:solidFill>
              </a:rPr>
              <a:t>) thick aquifer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Scott River flows from south to north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12 major tributary streams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2 major diversion ditches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28069" y="1187449"/>
            <a:ext cx="313073" cy="37405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8069" y="4927988"/>
            <a:ext cx="313073" cy="9588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0" y="1187450"/>
            <a:ext cx="3626060" cy="46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" y="4809326"/>
            <a:ext cx="1778366" cy="19579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28067" y="1187449"/>
            <a:ext cx="313073" cy="37405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8067" y="4927988"/>
            <a:ext cx="313073" cy="958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0" y="1187449"/>
            <a:ext cx="3626059" cy="469254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43400" y="990600"/>
            <a:ext cx="47244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Scott Valley</a:t>
            </a:r>
          </a:p>
          <a:p>
            <a:pPr lvl="1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Watershed: 2,100 km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(800 mi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2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Valley: 200 km</a:t>
            </a:r>
            <a:r>
              <a:rPr lang="en-US" sz="2200" baseline="30000" dirty="0">
                <a:solidFill>
                  <a:schemeClr val="bg1">
                    <a:lumMod val="75000"/>
                  </a:schemeClr>
                </a:solidFill>
              </a:rPr>
              <a:t>2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(77 mi</a:t>
            </a:r>
            <a:r>
              <a:rPr lang="en-US" sz="22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= 50k ac)</a:t>
            </a:r>
          </a:p>
          <a:p>
            <a:pPr lvl="1"/>
            <a:r>
              <a:rPr lang="en-US" dirty="0"/>
              <a:t>Mediterranean Climate</a:t>
            </a:r>
          </a:p>
          <a:p>
            <a:pPr lvl="2"/>
            <a:r>
              <a:rPr lang="en-US" dirty="0"/>
              <a:t>Wet winters and dry summers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“Bathtub” style sedimentary basin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Up to 76 m (250 </a:t>
            </a:r>
            <a:r>
              <a:rPr lang="en-US" dirty="0" err="1">
                <a:solidFill>
                  <a:schemeClr val="bg1"/>
                </a:solidFill>
              </a:rPr>
              <a:t>ft</a:t>
            </a:r>
            <a:r>
              <a:rPr lang="en-US" dirty="0">
                <a:solidFill>
                  <a:schemeClr val="bg1"/>
                </a:solidFill>
              </a:rPr>
              <a:t>) thick aquifer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Scott River flows from south to north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12 major tributary streams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2 major diversion ditches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1369" y="5893421"/>
            <a:ext cx="158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PRISM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0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343400" y="990601"/>
            <a:ext cx="47244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Scott Valley</a:t>
            </a:r>
          </a:p>
          <a:p>
            <a:pPr lvl="1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Watershed: 2,100 km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(800 mi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2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Valley: 200 km</a:t>
            </a:r>
            <a:r>
              <a:rPr lang="en-US" sz="2200" baseline="30000" dirty="0">
                <a:solidFill>
                  <a:schemeClr val="bg1">
                    <a:lumMod val="75000"/>
                  </a:schemeClr>
                </a:solidFill>
              </a:rPr>
              <a:t>2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(77 mi</a:t>
            </a:r>
            <a:r>
              <a:rPr lang="en-US" sz="22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= 50k ac)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Mediterranean Climate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 winters and dry summers</a:t>
            </a:r>
          </a:p>
          <a:p>
            <a:pPr lvl="1"/>
            <a:r>
              <a:rPr lang="en-US" dirty="0"/>
              <a:t>“Bathtub” style sedimentary basin</a:t>
            </a:r>
          </a:p>
          <a:p>
            <a:pPr lvl="2"/>
            <a:r>
              <a:rPr lang="en-US" dirty="0"/>
              <a:t>Up to 76 m (250 </a:t>
            </a:r>
            <a:r>
              <a:rPr lang="en-US" dirty="0" err="1"/>
              <a:t>ft</a:t>
            </a:r>
            <a:r>
              <a:rPr lang="en-US" dirty="0"/>
              <a:t>) thick aquifer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Scott River flows from south to north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12 major tributary streams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2 major diversion ditches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" y="4809327"/>
            <a:ext cx="1778366" cy="19579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28069" y="1187449"/>
            <a:ext cx="313073" cy="37405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8069" y="4927988"/>
            <a:ext cx="313073" cy="9588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2" y="1187449"/>
            <a:ext cx="3626059" cy="469254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073105" y="2317719"/>
            <a:ext cx="998161" cy="9140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93322" y="3047145"/>
            <a:ext cx="4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D’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27746" y="2213121"/>
            <a:ext cx="745361" cy="1045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53694" y="1918685"/>
            <a:ext cx="4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330"/>
            <a:ext cx="9144000" cy="241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8067" y="4480111"/>
            <a:ext cx="4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650329" y="4439995"/>
            <a:ext cx="44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D’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224242" y="4512249"/>
            <a:ext cx="163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Mack (1958)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8" grpId="0"/>
      <p:bldP spid="19" grpId="0"/>
      <p:bldP spid="2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" y="4809327"/>
            <a:ext cx="1778366" cy="19579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28069" y="1187449"/>
            <a:ext cx="313073" cy="37405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8069" y="4927988"/>
            <a:ext cx="313073" cy="9588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2" y="1187450"/>
            <a:ext cx="3631345" cy="469938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43400" y="990601"/>
            <a:ext cx="47244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Scott Valley</a:t>
            </a:r>
          </a:p>
          <a:p>
            <a:pPr lvl="1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Watershed: 2,100 km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(800 mi</a:t>
            </a:r>
            <a:r>
              <a:rPr lang="en-US" sz="24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2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Valley: 200 km</a:t>
            </a:r>
            <a:r>
              <a:rPr lang="en-US" sz="2200" baseline="30000" dirty="0">
                <a:solidFill>
                  <a:schemeClr val="bg1">
                    <a:lumMod val="75000"/>
                  </a:schemeClr>
                </a:solidFill>
              </a:rPr>
              <a:t>2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(77 mi</a:t>
            </a:r>
            <a:r>
              <a:rPr lang="en-US" sz="22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= 50k ac)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Mediterranean Climate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 winters and dry summers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“Bathtub” style sedimentary basin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Up to 76 m (250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thick aquifer</a:t>
            </a:r>
          </a:p>
          <a:p>
            <a:pPr lvl="1"/>
            <a:r>
              <a:rPr lang="en-US" dirty="0"/>
              <a:t>Scott River flows from south to north</a:t>
            </a:r>
          </a:p>
          <a:p>
            <a:pPr lvl="2"/>
            <a:r>
              <a:rPr lang="en-US" dirty="0"/>
              <a:t>12 major tributary streams</a:t>
            </a:r>
          </a:p>
          <a:p>
            <a:pPr lvl="2"/>
            <a:r>
              <a:rPr lang="en-US" dirty="0"/>
              <a:t>2 major diversion ditches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733800" cy="5135563"/>
          </a:xfrm>
        </p:spPr>
        <p:txBody>
          <a:bodyPr>
            <a:normAutofit fontScale="55000" lnSpcReduction="20000"/>
          </a:bodyPr>
          <a:lstStyle/>
          <a:p>
            <a:r>
              <a:rPr lang="en-US" sz="4500" dirty="0" smtClean="0"/>
              <a:t>Climate Data Analysis</a:t>
            </a:r>
          </a:p>
          <a:p>
            <a:pPr lvl="1"/>
            <a:r>
              <a:rPr lang="en-US" sz="4000" dirty="0" smtClean="0"/>
              <a:t>Build 1944 – 2011 time series</a:t>
            </a:r>
          </a:p>
          <a:p>
            <a:pPr lvl="1"/>
            <a:r>
              <a:rPr lang="en-US" sz="4000" dirty="0" smtClean="0"/>
              <a:t>Spatial trends within Scott Valley</a:t>
            </a:r>
          </a:p>
          <a:p>
            <a:pPr lvl="1"/>
            <a:r>
              <a:rPr lang="en-US" sz="4000" dirty="0" smtClean="0"/>
              <a:t>Water year type analysis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New CIMIS station (225)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Soil moisture and texture sampling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Applied irrigation rates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log digitization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762000"/>
            <a:ext cx="4416137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16" y="3085710"/>
            <a:ext cx="7553326" cy="3391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742" y="638175"/>
            <a:ext cx="4495800" cy="6088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399" y="6479188"/>
            <a:ext cx="4508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Foglia</a:t>
            </a:r>
            <a:r>
              <a:rPr lang="en-US" sz="1200" dirty="0" smtClean="0"/>
              <a:t> et al., 2013a: http</a:t>
            </a:r>
            <a:r>
              <a:rPr lang="en-US" sz="1200" dirty="0"/>
              <a:t>://groundwater.ucdavis.edu/files/165395.pdf</a:t>
            </a:r>
          </a:p>
        </p:txBody>
      </p:sp>
    </p:spTree>
    <p:extLst>
      <p:ext uri="{BB962C8B-B14F-4D97-AF65-F5344CB8AC3E}">
        <p14:creationId xmlns:p14="http://schemas.microsoft.com/office/powerpoint/2010/main" val="33383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Analysis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Pumping test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Physical hydraulic properties of aquifer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New CIMIS station (225)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Soil moisture and texture sampling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Applied irrigation rates</a:t>
            </a:r>
          </a:p>
          <a:p>
            <a:r>
              <a:rPr lang="en-US" dirty="0" smtClean="0"/>
              <a:t>Well log digitization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688514"/>
            <a:ext cx="4191000" cy="5889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2432432"/>
            <a:ext cx="6764064" cy="24015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53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Analysis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Pumping test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Physical hydraulic properties of aquifer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New CIMIS station (225)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Soil moisture and texture sampling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Applied irrigation rates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Well log digitization</a:t>
            </a:r>
          </a:p>
          <a:p>
            <a:r>
              <a:rPr lang="en-US" dirty="0" smtClean="0"/>
              <a:t>Voluntary groundwater monitoring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SAGBI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58952"/>
            <a:ext cx="4478481" cy="5795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588504"/>
            <a:ext cx="8200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UC Davis, 2016: Voluntary Private Water Level Monitoring </a:t>
            </a:r>
            <a:r>
              <a:rPr lang="en-US" sz="1200" dirty="0"/>
              <a:t>Program 2006-2016, http://groundwater.ucdavis.edu/files/153816.pdf</a:t>
            </a:r>
          </a:p>
        </p:txBody>
      </p:sp>
    </p:spTree>
    <p:extLst>
      <p:ext uri="{BB962C8B-B14F-4D97-AF65-F5344CB8AC3E}">
        <p14:creationId xmlns:p14="http://schemas.microsoft.com/office/powerpoint/2010/main" val="7107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Analysis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733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Pumping test analysis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Physical hydraulic properties of aquifer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Evapotranspiration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Estimated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Surface renewal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New CIMIS station (225)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Soil moisture and texture sampling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Applied irrigation rates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Well log digitization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Voluntary groundwater monitoring program</a:t>
            </a:r>
          </a:p>
          <a:p>
            <a:r>
              <a:rPr lang="en-US" dirty="0" smtClean="0"/>
              <a:t>SAGBI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73" y="758952"/>
            <a:ext cx="3861335" cy="5795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257800"/>
            <a:ext cx="198882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741670" y="6262245"/>
            <a:ext cx="3316101" cy="2923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300" dirty="0" smtClean="0"/>
              <a:t>https://casoilresource.lawr.ucdavis.edu/sagbi/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814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UCD and Affiliated Data Collection and Analysis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9624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Stream temperature observations (DTS)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79813"/>
              </p:ext>
            </p:extLst>
          </p:nvPr>
        </p:nvGraphicFramePr>
        <p:xfrm>
          <a:off x="4343400" y="895350"/>
          <a:ext cx="4682228" cy="3288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62600" y="4260400"/>
            <a:ext cx="277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3.2 ft deep stratified pool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08434" y="6581001"/>
            <a:ext cx="2831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Hines &amp; Harter, UC Davis, </a:t>
            </a:r>
            <a:r>
              <a:rPr lang="en-US" sz="1200" i="1" dirty="0" smtClean="0"/>
              <a:t>draft manuscript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1684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Slides">
  <a:themeElements>
    <a:clrScheme name="ABC">
      <a:dk1>
        <a:sysClr val="windowText" lastClr="000000"/>
      </a:dk1>
      <a:lt1>
        <a:sysClr val="window" lastClr="FFFFFF"/>
      </a:lt1>
      <a:dk2>
        <a:srgbClr val="4A1913"/>
      </a:dk2>
      <a:lt2>
        <a:srgbClr val="FFF6DC"/>
      </a:lt2>
      <a:accent1>
        <a:srgbClr val="FFA626"/>
      </a:accent1>
      <a:accent2>
        <a:srgbClr val="F47530"/>
      </a:accent2>
      <a:accent3>
        <a:srgbClr val="B41F28"/>
      </a:accent3>
      <a:accent4>
        <a:srgbClr val="FFE670"/>
      </a:accent4>
      <a:accent5>
        <a:srgbClr val="4C97D2"/>
      </a:accent5>
      <a:accent6>
        <a:srgbClr val="F71C24"/>
      </a:accent6>
      <a:hlink>
        <a:srgbClr val="A4A335"/>
      </a:hlink>
      <a:folHlink>
        <a:srgbClr val="6B8C93"/>
      </a:folHlink>
    </a:clrScheme>
    <a:fontScheme name="AB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itle Slides">
  <a:themeElements>
    <a:clrScheme name="ABC">
      <a:dk1>
        <a:sysClr val="windowText" lastClr="000000"/>
      </a:dk1>
      <a:lt1>
        <a:sysClr val="window" lastClr="FFFFFF"/>
      </a:lt1>
      <a:dk2>
        <a:srgbClr val="4A1913"/>
      </a:dk2>
      <a:lt2>
        <a:srgbClr val="FFF6DC"/>
      </a:lt2>
      <a:accent1>
        <a:srgbClr val="FFA626"/>
      </a:accent1>
      <a:accent2>
        <a:srgbClr val="F47530"/>
      </a:accent2>
      <a:accent3>
        <a:srgbClr val="B41F28"/>
      </a:accent3>
      <a:accent4>
        <a:srgbClr val="FFE670"/>
      </a:accent4>
      <a:accent5>
        <a:srgbClr val="4C97D2"/>
      </a:accent5>
      <a:accent6>
        <a:srgbClr val="F71C24"/>
      </a:accent6>
      <a:hlink>
        <a:srgbClr val="A4A335"/>
      </a:hlink>
      <a:folHlink>
        <a:srgbClr val="6B8C93"/>
      </a:folHlink>
    </a:clrScheme>
    <a:fontScheme name="AB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">
      <a:dk1>
        <a:srgbClr val="808080"/>
      </a:dk1>
      <a:lt1>
        <a:srgbClr val="FFFFFF"/>
      </a:lt1>
      <a:dk2>
        <a:srgbClr val="0033CC"/>
      </a:dk2>
      <a:lt2>
        <a:srgbClr val="FFCC00"/>
      </a:lt2>
      <a:accent1>
        <a:srgbClr val="0066FF"/>
      </a:accent1>
      <a:accent2>
        <a:srgbClr val="000099"/>
      </a:accent2>
      <a:accent3>
        <a:srgbClr val="AAADE2"/>
      </a:accent3>
      <a:accent4>
        <a:srgbClr val="DADADA"/>
      </a:accent4>
      <a:accent5>
        <a:srgbClr val="AAB8FF"/>
      </a:accent5>
      <a:accent6>
        <a:srgbClr val="00008A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5929</Words>
  <Application>Microsoft Office PowerPoint</Application>
  <PresentationFormat>On-screen Show (4:3)</PresentationFormat>
  <Paragraphs>1556</Paragraphs>
  <Slides>155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155</vt:i4>
      </vt:variant>
    </vt:vector>
  </HeadingPairs>
  <TitlesOfParts>
    <vt:vector size="168" baseType="lpstr">
      <vt:lpstr>Arial</vt:lpstr>
      <vt:lpstr>Arial Rounded MT Bold</vt:lpstr>
      <vt:lpstr>Calibri</vt:lpstr>
      <vt:lpstr>Cambria Math</vt:lpstr>
      <vt:lpstr>Tahoma</vt:lpstr>
      <vt:lpstr>Times New Roman</vt:lpstr>
      <vt:lpstr>Custom Design</vt:lpstr>
      <vt:lpstr>Office Theme</vt:lpstr>
      <vt:lpstr>Title Slides</vt:lpstr>
      <vt:lpstr>1_Title Slides</vt:lpstr>
      <vt:lpstr>1_Office Theme</vt:lpstr>
      <vt:lpstr>2_Office Theme</vt:lpstr>
      <vt:lpstr>2_Default Design</vt:lpstr>
      <vt:lpstr>Conjunctive Water Management and Potential for Streamflow Increase in the Scott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Private Monitoring Network:  Seasonal Hydrographs</vt:lpstr>
      <vt:lpstr>Delayed Impact of Pumping on Stream Depletion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Managed Aquifer Recharge Near a Stream</vt:lpstr>
      <vt:lpstr>Scott River Ecohydrology</vt:lpstr>
      <vt:lpstr>Conceptual Outline of SVIHM</vt:lpstr>
      <vt:lpstr>Soil-Water Budget Model Calibration</vt:lpstr>
      <vt:lpstr>MODFLOW Model Calibration</vt:lpstr>
      <vt:lpstr>MODFLOW Model Calibration</vt:lpstr>
      <vt:lpstr>MODFLOW Model Validation</vt:lpstr>
      <vt:lpstr>SVIHM Applications</vt:lpstr>
      <vt:lpstr>SVIHM Applications</vt:lpstr>
      <vt:lpstr>Estimated Groundwater Storage Change</vt:lpstr>
      <vt:lpstr>SVIHM Applications</vt:lpstr>
      <vt:lpstr>Conjunctive Water Use</vt:lpstr>
      <vt:lpstr>Conjunctive Water Use</vt:lpstr>
      <vt:lpstr>Conjunctive Use Scenarios</vt:lpstr>
      <vt:lpstr>Managed Aquifer Recharge</vt:lpstr>
      <vt:lpstr>Managed Aquifer Recharge – Potential Concerns</vt:lpstr>
      <vt:lpstr>Managed Aquifer Recharge – Potential Concerns</vt:lpstr>
      <vt:lpstr>Managed Aquifer Recharge</vt:lpstr>
      <vt:lpstr>Managed Aquifer Recharge</vt:lpstr>
      <vt:lpstr>Managed Aquifer Recharge</vt:lpstr>
      <vt:lpstr>Managed Aquifer Recharge – Preliminary Results</vt:lpstr>
      <vt:lpstr>Managed Aquifer Recharge – Preliminary Results</vt:lpstr>
      <vt:lpstr>Managed Aquifer Recharge – Pilot Project</vt:lpstr>
      <vt:lpstr>Managed Aquifer Recharge – Pilot Project</vt:lpstr>
      <vt:lpstr>In Lieu Recharge</vt:lpstr>
      <vt:lpstr>In Lieu Recharge</vt:lpstr>
      <vt:lpstr>In Lieu Recharge – Preliminary Results</vt:lpstr>
      <vt:lpstr>In Lieu Recharge – Preliminary Results</vt:lpstr>
      <vt:lpstr>In Lieu Recharge – Preliminary Results</vt:lpstr>
      <vt:lpstr>In Lieu Recharge– Potential Concerns</vt:lpstr>
      <vt:lpstr>In Lieu Recharge– Concerns</vt:lpstr>
      <vt:lpstr>Conclusions</vt:lpstr>
      <vt:lpstr>Conclusions</vt:lpstr>
      <vt:lpstr>Future Work</vt:lpstr>
      <vt:lpstr>Future Work</vt:lpstr>
      <vt:lpstr>Future Work</vt:lpstr>
      <vt:lpstr>Future Work</vt:lpstr>
      <vt:lpstr>Future Work</vt:lpstr>
      <vt:lpstr>References</vt:lpstr>
      <vt:lpstr>PowerPoint Presentation</vt:lpstr>
      <vt:lpstr>SVIHM – Average Annual Aquifer Budgets</vt:lpstr>
      <vt:lpstr>UCD and Affiliated Data Collection and Analysis</vt:lpstr>
      <vt:lpstr>UCD and Affiliated Data Collection and Analysis</vt:lpstr>
      <vt:lpstr>UCD and Affiliated Data Collection and Analysis</vt:lpstr>
      <vt:lpstr>UCD and Affiliated Data Collection and Analysis</vt:lpstr>
      <vt:lpstr>Stakeholder Involvement</vt:lpstr>
      <vt:lpstr>Managed Aquifer Recharge - Results</vt:lpstr>
      <vt:lpstr>Conjunctive Use</vt:lpstr>
      <vt:lpstr>Conjunctive Use Methodology</vt:lpstr>
      <vt:lpstr>Conjunctive Use Methodology</vt:lpstr>
      <vt:lpstr>Conjunctive Use Methodology</vt:lpstr>
      <vt:lpstr>Conjunctive Use</vt:lpstr>
      <vt:lpstr>Available Data</vt:lpstr>
      <vt:lpstr>Available Data</vt:lpstr>
      <vt:lpstr>Available Data</vt:lpstr>
      <vt:lpstr>Available Data</vt:lpstr>
      <vt:lpstr>Available Data</vt:lpstr>
      <vt:lpstr>Study Area</vt:lpstr>
      <vt:lpstr>Climate</vt:lpstr>
      <vt:lpstr>Geology</vt:lpstr>
      <vt:lpstr>Hydrology</vt:lpstr>
      <vt:lpstr>UCD and Affiliated Data Collection and Analysis</vt:lpstr>
      <vt:lpstr>UCD and Affiliated Data Collection and Analysis (cont.)</vt:lpstr>
      <vt:lpstr>UCD and Affiliated Data Collection and Analysis (cont.)</vt:lpstr>
      <vt:lpstr>UCD and Affiliated Data Collection and Analysis (cont.)</vt:lpstr>
      <vt:lpstr>UCD and Affiliated Data Collection and Analysis (cont.)</vt:lpstr>
      <vt:lpstr>UCD and Affiliated Data Collection and Analysis (cont.)</vt:lpstr>
      <vt:lpstr>UCD and Affiliated Data Collection and Analysis (cont.)</vt:lpstr>
      <vt:lpstr>Upper Watershed Model</vt:lpstr>
      <vt:lpstr>MODFLOW Model Sensitivity Analysis</vt:lpstr>
      <vt:lpstr>MODFLOW Model Sensitivity Analysis</vt:lpstr>
      <vt:lpstr>MODFLOW Model Sensitivity Analysis</vt:lpstr>
      <vt:lpstr>MODFLOW Model Sensitivity Analysis</vt:lpstr>
      <vt:lpstr>MODFLOW Model Sensitivity Analysis</vt:lpstr>
      <vt:lpstr>MODFLOW Model Sensitivity Analysis</vt:lpstr>
      <vt:lpstr>MODFLOW Model Calibration</vt:lpstr>
      <vt:lpstr>MODFLOW Model Calibration</vt:lpstr>
      <vt:lpstr>Soil-Water Budget Model</vt:lpstr>
      <vt:lpstr>Soil-Water Budget Model</vt:lpstr>
      <vt:lpstr>Soil-Water Budget Model</vt:lpstr>
      <vt:lpstr>Soil-Water Budget Model Timing</vt:lpstr>
      <vt:lpstr>Soil-Water Budget Model - Example</vt:lpstr>
      <vt:lpstr>Soil-Water Budget Model - Example</vt:lpstr>
      <vt:lpstr>Soil-Water Budget Model Output</vt:lpstr>
      <vt:lpstr>Soil-Water Budget Model Output</vt:lpstr>
      <vt:lpstr>Landscape Water Budget</vt:lpstr>
      <vt:lpstr>Landscape Water Budget</vt:lpstr>
      <vt:lpstr>Soil Water Budget Model: Sensitivity Analysis</vt:lpstr>
      <vt:lpstr>Landscape Water Budget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MODFLOW Model</vt:lpstr>
      <vt:lpstr>Relative Stream Depletion from Well Pumping   (or: Relative Stream Repletion from Intentional Recharge)</vt:lpstr>
      <vt:lpstr>Soil water balance and saturated/unsaturated flow model </vt:lpstr>
      <vt:lpstr>Deep percolation estimates – Scott Valley</vt:lpstr>
      <vt:lpstr>Travel time of water to groundwater table</vt:lpstr>
      <vt:lpstr>Crop yield – both sites</vt:lpstr>
      <vt:lpstr>Crop Water Use</vt:lpstr>
      <vt:lpstr>PowerPoint Presentation</vt:lpstr>
      <vt:lpstr>So…How is Applied Water Calculated? And, how much water should growers apply to alfalfa (and what to assume in model)  </vt:lpstr>
      <vt:lpstr>So…How is Applied Water Calculated? And, how much water should growers apply to alfalfa (and what to assume in model)  </vt:lpstr>
      <vt:lpstr>So…How is Applied Water Calculated? And, how much water should growers apply to alfalfa (and what to assume in model)  </vt:lpstr>
      <vt:lpstr>Application Efficiencies for Different Irrigation Systems (Canessa et al. 2011)</vt:lpstr>
      <vt:lpstr>So…How is Applied Water Calculated? And, how much water should growers apply to alfalfa (and what to assume in model)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Efficiency</vt:lpstr>
      <vt:lpstr>Conclusions </vt:lpstr>
    </vt:vector>
  </TitlesOfParts>
  <Company>UC Davis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Germond Tolley</dc:creator>
  <cp:lastModifiedBy>Corsie, Patti@Waterboards</cp:lastModifiedBy>
  <cp:revision>382</cp:revision>
  <dcterms:created xsi:type="dcterms:W3CDTF">2017-06-20T16:46:56Z</dcterms:created>
  <dcterms:modified xsi:type="dcterms:W3CDTF">2017-07-05T14:58:14Z</dcterms:modified>
</cp:coreProperties>
</file>